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C_F96BF15E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3" showSpecialPlsOnTitleSld="0" saveSubsetFonts="1">
  <p:sldMasterIdLst>
    <p:sldMasterId id="2147483690" r:id="rId4"/>
    <p:sldMasterId id="2147483651" r:id="rId5"/>
    <p:sldMasterId id="2147483673" r:id="rId6"/>
  </p:sldMasterIdLst>
  <p:notesMasterIdLst>
    <p:notesMasterId r:id="rId104"/>
  </p:notesMasterIdLst>
  <p:handoutMasterIdLst>
    <p:handoutMasterId r:id="rId105"/>
  </p:handoutMasterIdLst>
  <p:sldIdLst>
    <p:sldId id="352" r:id="rId7"/>
    <p:sldId id="347" r:id="rId8"/>
    <p:sldId id="320" r:id="rId9"/>
    <p:sldId id="298" r:id="rId10"/>
    <p:sldId id="313" r:id="rId11"/>
    <p:sldId id="422" r:id="rId12"/>
    <p:sldId id="378" r:id="rId13"/>
    <p:sldId id="316" r:id="rId14"/>
    <p:sldId id="377" r:id="rId15"/>
    <p:sldId id="423" r:id="rId16"/>
    <p:sldId id="380" r:id="rId17"/>
    <p:sldId id="381" r:id="rId18"/>
    <p:sldId id="382" r:id="rId19"/>
    <p:sldId id="383" r:id="rId20"/>
    <p:sldId id="424" r:id="rId21"/>
    <p:sldId id="387" r:id="rId22"/>
    <p:sldId id="416" r:id="rId23"/>
    <p:sldId id="388" r:id="rId24"/>
    <p:sldId id="389" r:id="rId25"/>
    <p:sldId id="398" r:id="rId26"/>
    <p:sldId id="396" r:id="rId27"/>
    <p:sldId id="397" r:id="rId28"/>
    <p:sldId id="393" r:id="rId29"/>
    <p:sldId id="425" r:id="rId30"/>
    <p:sldId id="339" r:id="rId31"/>
    <p:sldId id="379" r:id="rId32"/>
    <p:sldId id="413" r:id="rId33"/>
    <p:sldId id="414" r:id="rId34"/>
    <p:sldId id="426" r:id="rId35"/>
    <p:sldId id="384" r:id="rId36"/>
    <p:sldId id="403" r:id="rId37"/>
    <p:sldId id="385" r:id="rId38"/>
    <p:sldId id="418" r:id="rId39"/>
    <p:sldId id="404" r:id="rId40"/>
    <p:sldId id="376" r:id="rId41"/>
    <p:sldId id="419" r:id="rId42"/>
    <p:sldId id="421" r:id="rId43"/>
    <p:sldId id="415" r:id="rId44"/>
    <p:sldId id="417" r:id="rId45"/>
    <p:sldId id="427" r:id="rId46"/>
    <p:sldId id="369" r:id="rId47"/>
    <p:sldId id="407" r:id="rId48"/>
    <p:sldId id="408" r:id="rId49"/>
    <p:sldId id="409" r:id="rId50"/>
    <p:sldId id="410" r:id="rId51"/>
    <p:sldId id="428" r:id="rId52"/>
    <p:sldId id="372" r:id="rId53"/>
    <p:sldId id="412" r:id="rId54"/>
    <p:sldId id="315" r:id="rId55"/>
    <p:sldId id="401" r:id="rId56"/>
    <p:sldId id="367" r:id="rId57"/>
    <p:sldId id="319" r:id="rId58"/>
    <p:sldId id="406" r:id="rId59"/>
    <p:sldId id="325" r:id="rId60"/>
    <p:sldId id="328" r:id="rId61"/>
    <p:sldId id="346" r:id="rId62"/>
    <p:sldId id="362" r:id="rId63"/>
    <p:sldId id="311" r:id="rId64"/>
    <p:sldId id="259" r:id="rId65"/>
    <p:sldId id="307" r:id="rId66"/>
    <p:sldId id="357" r:id="rId67"/>
    <p:sldId id="358" r:id="rId68"/>
    <p:sldId id="359" r:id="rId69"/>
    <p:sldId id="309" r:id="rId70"/>
    <p:sldId id="361" r:id="rId71"/>
    <p:sldId id="340" r:id="rId72"/>
    <p:sldId id="356" r:id="rId73"/>
    <p:sldId id="353" r:id="rId74"/>
    <p:sldId id="308" r:id="rId75"/>
    <p:sldId id="354" r:id="rId76"/>
    <p:sldId id="260" r:id="rId77"/>
    <p:sldId id="314" r:id="rId78"/>
    <p:sldId id="317" r:id="rId79"/>
    <p:sldId id="318" r:id="rId80"/>
    <p:sldId id="321" r:id="rId81"/>
    <p:sldId id="322" r:id="rId82"/>
    <p:sldId id="323" r:id="rId83"/>
    <p:sldId id="374" r:id="rId84"/>
    <p:sldId id="326" r:id="rId85"/>
    <p:sldId id="327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299" r:id="rId97"/>
    <p:sldId id="300" r:id="rId98"/>
    <p:sldId id="302" r:id="rId99"/>
    <p:sldId id="303" r:id="rId100"/>
    <p:sldId id="304" r:id="rId101"/>
    <p:sldId id="305" r:id="rId102"/>
    <p:sldId id="306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1AC443-D8D7-42B7-A104-9FF78EDA9BE6}">
          <p14:sldIdLst>
            <p14:sldId id="352"/>
            <p14:sldId id="347"/>
          </p14:sldIdLst>
        </p14:section>
        <p14:section name="Overview" id="{D8CF8101-5650-4D61-9A70-EC16177279B0}">
          <p14:sldIdLst>
            <p14:sldId id="320"/>
            <p14:sldId id="298"/>
            <p14:sldId id="313"/>
          </p14:sldIdLst>
        </p14:section>
        <p14:section name="Server" id="{48A2633A-F203-4826-AFE2-CEF20EB10E4C}">
          <p14:sldIdLst>
            <p14:sldId id="422"/>
            <p14:sldId id="378"/>
            <p14:sldId id="316"/>
            <p14:sldId id="377"/>
            <p14:sldId id="423"/>
            <p14:sldId id="380"/>
            <p14:sldId id="381"/>
            <p14:sldId id="382"/>
            <p14:sldId id="383"/>
          </p14:sldIdLst>
        </p14:section>
        <p14:section name="Image Processing" id="{B118EF69-31C3-477B-95FD-B899D590A5D8}">
          <p14:sldIdLst>
            <p14:sldId id="424"/>
            <p14:sldId id="387"/>
            <p14:sldId id="416"/>
            <p14:sldId id="388"/>
            <p14:sldId id="389"/>
            <p14:sldId id="398"/>
            <p14:sldId id="396"/>
            <p14:sldId id="397"/>
            <p14:sldId id="393"/>
          </p14:sldIdLst>
        </p14:section>
        <p14:section name="QR det &amp; Posing" id="{47D25712-9638-4AFF-A2B5-309DCE767F88}">
          <p14:sldIdLst>
            <p14:sldId id="425"/>
            <p14:sldId id="339"/>
            <p14:sldId id="379"/>
            <p14:sldId id="413"/>
            <p14:sldId id="414"/>
          </p14:sldIdLst>
        </p14:section>
        <p14:section name="Image classification" id="{A5E319FF-743B-4C53-A272-1451EE466127}">
          <p14:sldIdLst>
            <p14:sldId id="426"/>
            <p14:sldId id="384"/>
            <p14:sldId id="403"/>
            <p14:sldId id="385"/>
            <p14:sldId id="418"/>
            <p14:sldId id="404"/>
            <p14:sldId id="376"/>
            <p14:sldId id="419"/>
            <p14:sldId id="421"/>
            <p14:sldId id="415"/>
            <p14:sldId id="417"/>
            <p14:sldId id="427"/>
            <p14:sldId id="369"/>
            <p14:sldId id="407"/>
            <p14:sldId id="408"/>
            <p14:sldId id="409"/>
            <p14:sldId id="410"/>
          </p14:sldIdLst>
        </p14:section>
        <p14:section name="Business case" id="{15E2BE1B-BB09-491D-9238-4D804E5FD548}">
          <p14:sldIdLst>
            <p14:sldId id="428"/>
            <p14:sldId id="372"/>
            <p14:sldId id="412"/>
            <p14:sldId id="315"/>
            <p14:sldId id="401"/>
            <p14:sldId id="367"/>
            <p14:sldId id="319"/>
            <p14:sldId id="406"/>
            <p14:sldId id="325"/>
            <p14:sldId id="328"/>
            <p14:sldId id="346"/>
          </p14:sldIdLst>
        </p14:section>
        <p14:section name="Templates" id="{E23978BB-12C5-4995-B4CE-47546DEC7E59}">
          <p14:sldIdLst>
            <p14:sldId id="362"/>
            <p14:sldId id="311"/>
            <p14:sldId id="259"/>
            <p14:sldId id="307"/>
            <p14:sldId id="357"/>
            <p14:sldId id="358"/>
            <p14:sldId id="359"/>
            <p14:sldId id="309"/>
            <p14:sldId id="361"/>
            <p14:sldId id="340"/>
            <p14:sldId id="356"/>
            <p14:sldId id="353"/>
            <p14:sldId id="308"/>
            <p14:sldId id="354"/>
            <p14:sldId id="260"/>
            <p14:sldId id="314"/>
            <p14:sldId id="317"/>
            <p14:sldId id="318"/>
            <p14:sldId id="321"/>
            <p14:sldId id="322"/>
            <p14:sldId id="323"/>
            <p14:sldId id="374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299"/>
            <p14:sldId id="300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4E0760-E82B-9ED8-BA7C-D0EEDAB41264}" name="Vidar Freyr Gudmundsson" initials="VG" userId="S::vigud20@student.sdu.dk::a7e01ac0-4c76-4894-ac07-c2777345656e" providerId="AD"/>
  <p188:author id="{A448B478-7C97-455E-AE02-1ED81C09A15B}" name="Pawel Jakub Mazurczak" initials="PJM" userId="Pawel Jakub Mazurczak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950"/>
    <a:srgbClr val="174ED5"/>
    <a:srgbClr val="000000"/>
    <a:srgbClr val="5B9BD5"/>
    <a:srgbClr val="00FFFF"/>
    <a:srgbClr val="6FAD49"/>
    <a:srgbClr val="A5A5A5"/>
    <a:srgbClr val="70AD47"/>
    <a:srgbClr val="0B1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E221E-6127-4E87-ABE4-45A583C484D7}" v="11" dt="2023-01-19T12:09:57.932"/>
    <p1510:client id="{2DB7DA5D-3C4B-4403-8A43-43C94ED40393}" v="3" dt="2023-01-19T13:34:42.311"/>
    <p1510:client id="{315FA98A-9883-4FB3-B177-F322764DDC5F}" v="3966" dt="2023-01-20T08:14:34.603"/>
    <p1510:client id="{37D7E31B-8E3A-4CFB-B093-DCC65F10B5AA}" v="1" dt="2023-01-19T17:38:44.240"/>
    <p1510:client id="{615ADD35-B6A4-4EEA-B0C8-5C0C335BDD63}" v="80" dt="2023-01-19T17:44:31.345"/>
    <p1510:client id="{6E1FF17E-164A-4AE2-B16F-E65D538C1A2C}" v="2" dt="2023-01-19T11:22:35.398"/>
    <p1510:client id="{80CE150F-51B1-4127-9E93-D2315CFC4B62}" v="4346" vWet="4348" dt="2023-01-19T22:15:41.275"/>
    <p1510:client id="{AC31103F-40DB-47C5-8D37-AA18FAE67A06}" v="8" dt="2023-01-19T14:28:39.117"/>
    <p1510:client id="{C598E16A-6753-4714-ADCE-A2C1927FC8DC}" v="102" dt="2023-01-19T09:59:46.454"/>
    <p1510:client id="{EA28AE21-8C98-4CCF-A961-442E3537617B}" v="1" dt="2023-01-19T14:16:23.492"/>
    <p1510:client id="{F4F6625F-0F13-AA45-A4A5-F0E45A6B4463}" v="3624" dt="2023-01-20T08:37:04.030"/>
    <p1510:client id="{F6654EC8-82BE-4840-B2C2-C51EF2836863}" v="1585" dt="2023-01-20T07:23:36.687"/>
    <p1510:client id="{FD64E633-8D26-4C8D-99B3-669A4CF93AE9}" v="16" dt="2023-01-19T11:47:38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 snapToGrid="0">
      <p:cViewPr varScale="1">
        <p:scale>
          <a:sx n="115" d="100"/>
          <a:sy n="115" d="100"/>
        </p:scale>
        <p:origin x="712" y="200"/>
      </p:cViewPr>
      <p:guideLst>
        <p:guide orient="horz" pos="25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theme" Target="theme/theme1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microsoft.com/office/2015/10/relationships/revisionInfo" Target="revisionInfo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81510416666666"/>
          <c:y val="7.6435185185185189E-2"/>
          <c:w val="0.81655121527777774"/>
          <c:h val="0.8161930555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  <c:pt idx="2">
                  <c:v>55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6-4022-818C-6065997907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7849216"/>
        <c:axId val="107850752"/>
      </c:barChart>
      <c:catAx>
        <c:axId val="107849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DK"/>
          </a:p>
        </c:txPr>
        <c:crossAx val="107850752"/>
        <c:crosses val="autoZero"/>
        <c:auto val="1"/>
        <c:lblAlgn val="ctr"/>
        <c:lblOffset val="100"/>
        <c:noMultiLvlLbl val="0"/>
      </c:catAx>
      <c:valAx>
        <c:axId val="107850752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DK"/>
          </a:p>
        </c:txPr>
        <c:crossAx val="107849216"/>
        <c:crosses val="autoZero"/>
        <c:crossBetween val="between"/>
      </c:valAx>
      <c:spPr>
        <a:ln>
          <a:solidFill>
            <a:schemeClr val="tx1">
              <a:lumMod val="75000"/>
              <a:lumOff val="2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800"/>
      </a:pPr>
      <a:endParaRPr lang="en-DK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81510416666666"/>
          <c:y val="7.6435185185185189E-2"/>
          <c:w val="0.81655121527777774"/>
          <c:h val="0.8161930555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  <c:pt idx="2">
                  <c:v>55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7-4EE2-9F4F-ACD2435E39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275968"/>
        <c:axId val="108285952"/>
      </c:barChart>
      <c:catAx>
        <c:axId val="108275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crossAx val="108285952"/>
        <c:crosses val="autoZero"/>
        <c:auto val="1"/>
        <c:lblAlgn val="ctr"/>
        <c:lblOffset val="100"/>
        <c:noMultiLvlLbl val="0"/>
      </c:catAx>
      <c:valAx>
        <c:axId val="108285952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75000"/>
                <a:lumOff val="25000"/>
              </a:schemeClr>
            </a:solidFill>
          </a:ln>
        </c:spPr>
        <c:crossAx val="108275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>
          <a:solidFill>
            <a:schemeClr val="tx1">
              <a:lumMod val="75000"/>
              <a:lumOff val="25000"/>
            </a:schemeClr>
          </a:solidFill>
        </a:defRPr>
      </a:pPr>
      <a:endParaRPr lang="en-DK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6C44-4C73-A7C4-1C576066FFD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C44-4C73-A7C4-1C576066FFD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4-4C73-A7C4-1C576066F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DK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4C7-4846-965B-79CB5CA196E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4C7-4846-965B-79CB5CA196EE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C7-4846-965B-79CB5CA19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DK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280-4059-B70C-A8E69D9114F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280-4059-B70C-A8E69D9114F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80-4059-B70C-A8E69D911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DK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BE9-4D4D-9C64-DE876D0049A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BE9-4D4D-9C64-DE876D0049A2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E9-4D4D-9C64-DE876D004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DK"/>
    </a:p>
  </c:txPr>
  <c:externalData r:id="rId1">
    <c:autoUpdate val="0"/>
  </c:externalData>
</c:chartSpace>
</file>

<file path=ppt/comments/modernComment_13C_F96BF1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F8AD5D-573A-4CFD-8D85-B8599DD9A04B}" authorId="{284E0760-E82B-9ED8-BA7C-D0EEDAB41264}" status="resolved" created="2023-01-18T10:20:50.064" complete="100000">
    <pc:sldMkLst xmlns:pc="http://schemas.microsoft.com/office/powerpoint/2013/main/command">
      <pc:docMk/>
      <pc:sldMk cId="4184600926" sldId="316"/>
    </pc:sldMkLst>
    <p188:txBody>
      <a:bodyPr/>
      <a:lstStyle/>
      <a:p>
        <a:r>
          <a:rPr lang="en-US"/>
          <a:t>Consider splitting this graphic up into smaller segments, or making it simpler. I think it takes some time to navigate as it is.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5475FA-C1EB-17DB-4D88-A34F9691F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A857-AE4E-575D-5441-D3F931618C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E4661-44DB-7040-B322-B65F3815B1B3}" type="datetimeFigureOut">
              <a:rPr lang="en-DK" smtClean="0"/>
              <a:t>20/01/2023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86675-EA3A-3CF1-2385-5D1E2229B6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ADE4F-117A-2240-BC20-E3FCA21943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C2A67-9436-FB49-83B7-F62DC05C686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940326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17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err="1"/>
              <a:t>Process</a:t>
            </a:r>
            <a:r>
              <a:rPr lang="es-EC"/>
              <a:t> the </a:t>
            </a:r>
            <a:r>
              <a:rPr lang="es-EC" err="1"/>
              <a:t>image</a:t>
            </a:r>
            <a:r>
              <a:rPr lang="es-EC"/>
              <a:t>:</a:t>
            </a:r>
          </a:p>
          <a:p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8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Softmax</a:t>
            </a:r>
            <a:r>
              <a:rPr lang="en-US" b="0" i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is implemented through a neural network layer just before the output layer. The SoftMax layer must have the same number of nodes as the output layer.</a:t>
            </a:r>
          </a:p>
          <a:p>
            <a:br>
              <a:rPr lang="en-US"/>
            </a:br>
            <a:r>
              <a:rPr lang="en-US"/>
              <a:t>Conv2D: </a:t>
            </a:r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filter the information and produce a feature map</a:t>
            </a:r>
          </a:p>
          <a:p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Flatten: </a:t>
            </a:r>
            <a:r>
              <a:rPr lang="es-EC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s-EC" b="1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collapsed</a:t>
            </a:r>
            <a:r>
              <a:rPr lang="es-EC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C" b="1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lang="es-EC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C" b="1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es-EC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C" b="1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dimension</a:t>
            </a:r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s-EC"/>
              <a:t> </a:t>
            </a:r>
            <a:r>
              <a:rPr lang="es-EC" err="1"/>
              <a:t>Overfitting</a:t>
            </a:r>
            <a:r>
              <a:rPr lang="es-EC"/>
              <a:t>: </a:t>
            </a:r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when the machine learning model gives accurate predictions for training data but not for new data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86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20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/>
              <a:t>TF-LITE: </a:t>
            </a:r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lightweight version which is specifically designed for the mobile platform and embedded devices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             	CONVERT THE MODEL INTO A FLATBUFFER</a:t>
            </a:r>
          </a:p>
          <a:p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Platforms do not have native filesystem support.</a:t>
            </a:r>
            <a:endParaRPr lang="en-US" b="0" i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easiest way to use it is: C array and compile it into your program.</a:t>
            </a:r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6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err="1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Softmax</a:t>
            </a:r>
            <a:r>
              <a:rPr lang="en-US" b="0" i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 is implemented through a neural network layer just before the output layer. The SoftMax layer must have the same number of nodes as the output layer.</a:t>
            </a:r>
          </a:p>
          <a:p>
            <a:br>
              <a:rPr lang="en-US"/>
            </a:br>
            <a:r>
              <a:rPr lang="en-US"/>
              <a:t>Conv2D: </a:t>
            </a:r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filter the information and produce a feature map</a:t>
            </a:r>
          </a:p>
          <a:p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Flatten: </a:t>
            </a:r>
            <a:r>
              <a:rPr lang="es-EC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s-EC" b="1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collapsed</a:t>
            </a:r>
            <a:r>
              <a:rPr lang="es-EC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C" b="1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lang="es-EC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C" b="1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es-EC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C" b="1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dimension</a:t>
            </a:r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40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/>
              <a:t>Sergiusz shows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7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/>
              <a:t>Sergiusz shows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24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err="1"/>
              <a:t>basia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5FE22-DB65-E9E6-63EB-1BBA229F63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5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5FE22-DB65-E9E6-63EB-1BBA229F63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7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Pawel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5809E-0D10-5AEB-3732-8F3ADFBD66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/>
              <a:t>Igor gives intro (reads off the slide), then Tommi swiftly shows the robot is following the QR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K"/>
              <a:t>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Robot control and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Data logging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Tutorials and documentation for service and developers of third-party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K"/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Real-time navigation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Advanced speed optimization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Server controlled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29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0B2C3-ED99-0494-26E1-EDEB41F6D1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37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4ED6F-64C6-3E25-494F-4566A6250B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79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Basia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0379-7416-C54E-3A5E-81E70C37BF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5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err="1"/>
              <a:t>basia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5AFCF-6572-88D7-31AD-0E80D49E3F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06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err="1"/>
              <a:t>basia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85BCA-0944-D10D-7BCA-97098C9716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07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err="1"/>
              <a:t>basia</a:t>
            </a:r>
            <a:r>
              <a:rPr lang="pl-PL"/>
              <a:t> </a:t>
            </a:r>
          </a:p>
          <a:p>
            <a:pPr marL="228600" indent="-228600">
              <a:buAutoNum type="arabicParenR"/>
            </a:pPr>
            <a:r>
              <a:rPr lang="pl-PL" err="1"/>
              <a:t>Companies</a:t>
            </a:r>
            <a:r>
              <a:rPr lang="pl-PL"/>
              <a:t> </a:t>
            </a:r>
            <a:r>
              <a:rPr lang="pl-PL" err="1"/>
              <a:t>that</a:t>
            </a:r>
            <a:r>
              <a:rPr lang="pl-PL"/>
              <a:t> want to </a:t>
            </a:r>
            <a:r>
              <a:rPr lang="pl-PL" err="1"/>
              <a:t>cover</a:t>
            </a:r>
            <a:r>
              <a:rPr lang="pl-PL"/>
              <a:t> </a:t>
            </a:r>
            <a:r>
              <a:rPr lang="pl-PL" err="1"/>
              <a:t>their</a:t>
            </a:r>
            <a:r>
              <a:rPr lang="pl-PL"/>
              <a:t> </a:t>
            </a:r>
            <a:r>
              <a:rPr lang="pl-PL" err="1"/>
              <a:t>methodoly</a:t>
            </a:r>
            <a:endParaRPr lang="pl-PL"/>
          </a:p>
          <a:p>
            <a:pPr marL="228600" indent="-228600">
              <a:buAutoNum type="arabicParenR"/>
            </a:pPr>
            <a:r>
              <a:rPr lang="pl-PL" err="1"/>
              <a:t>Retailers</a:t>
            </a:r>
            <a:r>
              <a:rPr lang="pl-PL"/>
              <a:t> (</a:t>
            </a:r>
            <a:r>
              <a:rPr lang="pl-PL" err="1"/>
              <a:t>some</a:t>
            </a:r>
            <a:r>
              <a:rPr lang="pl-PL"/>
              <a:t> </a:t>
            </a:r>
            <a:r>
              <a:rPr lang="pl-PL" err="1"/>
              <a:t>companies</a:t>
            </a:r>
            <a:r>
              <a:rPr lang="pl-PL"/>
              <a:t> </a:t>
            </a:r>
            <a:r>
              <a:rPr lang="pl-PL" err="1"/>
              <a:t>might</a:t>
            </a:r>
            <a:r>
              <a:rPr lang="pl-PL"/>
              <a:t> order </a:t>
            </a:r>
            <a:r>
              <a:rPr lang="pl-PL" err="1"/>
              <a:t>directly</a:t>
            </a:r>
            <a:r>
              <a:rPr lang="pl-PL"/>
              <a:t> from </a:t>
            </a:r>
            <a:r>
              <a:rPr lang="pl-PL" err="1"/>
              <a:t>warehouses</a:t>
            </a:r>
            <a:r>
              <a:rPr lang="pl-PL"/>
              <a:t> </a:t>
            </a:r>
            <a:r>
              <a:rPr lang="pl-PL" err="1"/>
              <a:t>or</a:t>
            </a:r>
            <a:r>
              <a:rPr lang="pl-PL"/>
              <a:t> </a:t>
            </a:r>
            <a:r>
              <a:rPr lang="pl-PL" err="1"/>
              <a:t>other</a:t>
            </a:r>
            <a:r>
              <a:rPr lang="pl-PL"/>
              <a:t> </a:t>
            </a:r>
            <a:r>
              <a:rPr lang="pl-PL" err="1"/>
              <a:t>retailer</a:t>
            </a:r>
            <a:r>
              <a:rPr lang="pl-PL"/>
              <a:t>): </a:t>
            </a:r>
            <a:r>
              <a:rPr lang="pl-PL" err="1"/>
              <a:t>companies</a:t>
            </a:r>
            <a:r>
              <a:rPr lang="pl-PL"/>
              <a:t> </a:t>
            </a:r>
            <a:r>
              <a:rPr lang="pl-PL" err="1"/>
              <a:t>outside</a:t>
            </a:r>
            <a:r>
              <a:rPr lang="pl-PL"/>
              <a:t> the </a:t>
            </a:r>
            <a:r>
              <a:rPr lang="pl-PL" err="1"/>
              <a:t>ecosystem</a:t>
            </a:r>
            <a:r>
              <a:rPr lang="pl-PL"/>
              <a:t> </a:t>
            </a:r>
          </a:p>
          <a:p>
            <a:pPr marL="228600" indent="-228600">
              <a:buAutoNum type="arabicParenR"/>
            </a:pP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CA610-66EB-E1D2-C19C-B540FE531F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34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Pawel</a:t>
            </a:r>
          </a:p>
          <a:p>
            <a:pPr marL="228600" indent="-228600">
              <a:buAutoNum type="arabicParenR"/>
            </a:pPr>
            <a:r>
              <a:rPr lang="pl-PL"/>
              <a:t>Semiconductor </a:t>
            </a:r>
            <a:r>
              <a:rPr lang="pl-PL" err="1"/>
              <a:t>supply</a:t>
            </a:r>
            <a:r>
              <a:rPr lang="pl-PL"/>
              <a:t> </a:t>
            </a:r>
            <a:r>
              <a:rPr lang="pl-PL" err="1"/>
              <a:t>chain</a:t>
            </a:r>
            <a:r>
              <a:rPr lang="pl-PL"/>
              <a:t> </a:t>
            </a:r>
            <a:r>
              <a:rPr lang="pl-PL" err="1"/>
              <a:t>disturbtion</a:t>
            </a:r>
            <a:endParaRPr lang="pl-PL"/>
          </a:p>
          <a:p>
            <a:pPr marL="228600" indent="-228600">
              <a:buAutoNum type="arabicParenR"/>
            </a:pPr>
            <a:r>
              <a:rPr lang="pl-PL"/>
              <a:t>Suez canal</a:t>
            </a:r>
          </a:p>
          <a:p>
            <a:pPr marL="228600" indent="-228600">
              <a:buAutoNum type="arabicParenR"/>
            </a:pPr>
            <a:r>
              <a:rPr lang="pl-PL"/>
              <a:t>Danfoss </a:t>
            </a:r>
            <a:r>
              <a:rPr lang="pl-PL" err="1"/>
              <a:t>Drives</a:t>
            </a:r>
            <a:r>
              <a:rPr lang="pl-PL"/>
              <a:t> with „</a:t>
            </a:r>
            <a:r>
              <a:rPr lang="pl-PL" err="1"/>
              <a:t>over</a:t>
            </a:r>
            <a:r>
              <a:rPr lang="pl-PL"/>
              <a:t> </a:t>
            </a:r>
            <a:r>
              <a:rPr lang="pl-PL" err="1"/>
              <a:t>stock</a:t>
            </a:r>
            <a:r>
              <a:rPr lang="pl-PL"/>
              <a:t>” for 2 </a:t>
            </a:r>
            <a:r>
              <a:rPr lang="pl-PL" err="1"/>
              <a:t>years</a:t>
            </a:r>
            <a:r>
              <a:rPr lang="pl-PL"/>
              <a:t>, </a:t>
            </a:r>
            <a:r>
              <a:rPr lang="pl-PL" err="1"/>
              <a:t>because</a:t>
            </a:r>
            <a:r>
              <a:rPr lang="pl-PL"/>
              <a:t> </a:t>
            </a:r>
            <a:r>
              <a:rPr lang="pl-PL" err="1"/>
              <a:t>they</a:t>
            </a:r>
            <a:r>
              <a:rPr lang="pl-PL"/>
              <a:t> </a:t>
            </a:r>
            <a:r>
              <a:rPr lang="pl-PL" err="1"/>
              <a:t>dont</a:t>
            </a:r>
            <a:r>
              <a:rPr lang="pl-PL"/>
              <a:t> </a:t>
            </a:r>
            <a:r>
              <a:rPr lang="pl-PL" err="1"/>
              <a:t>know</a:t>
            </a:r>
            <a:r>
              <a:rPr lang="pl-PL"/>
              <a:t> </a:t>
            </a:r>
            <a:r>
              <a:rPr lang="pl-PL" err="1"/>
              <a:t>what</a:t>
            </a:r>
            <a:r>
              <a:rPr lang="pl-PL"/>
              <a:t> the </a:t>
            </a:r>
            <a:r>
              <a:rPr lang="pl-PL" err="1"/>
              <a:t>lead</a:t>
            </a:r>
            <a:r>
              <a:rPr lang="pl-PL"/>
              <a:t> Times from </a:t>
            </a:r>
            <a:r>
              <a:rPr lang="pl-PL" err="1"/>
              <a:t>suppliers</a:t>
            </a:r>
            <a:r>
              <a:rPr lang="pl-PL"/>
              <a:t> </a:t>
            </a:r>
            <a:r>
              <a:rPr lang="pl-PL" err="1"/>
              <a:t>are</a:t>
            </a:r>
            <a:r>
              <a:rPr lang="pl-PL"/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29688-2B0E-4BD3-CA6E-D2F12D4D84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48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Pawel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C24C2-7559-D348-1D04-C525B13DB4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Pawel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449F-E242-B707-14FC-9EC616DB9E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55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6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/>
              <a:t>Igor, then Igor shows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K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Assign factory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Management of robots inside the factory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Reliable data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Fast pathfinding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API AND DOCUMENTATION!!!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/>
          </a:p>
          <a:p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6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/>
              <a:t>Igor gives intro (reads off the slide), Freyr quickly presents the RAW image on the computer.</a:t>
            </a:r>
          </a:p>
          <a:p>
            <a:endParaRPr lang="en-DK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Customizable exposure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Advanced motion blur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Performance optimization for image calculations in navigation and obstacle detection</a:t>
            </a:r>
          </a:p>
          <a:p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6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parameters known to be highly correlated</a:t>
            </a:r>
          </a:p>
          <a:p>
            <a:r>
              <a:rPr lang="en-US"/>
              <a:t>with improved object detection ratios.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5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/>
              <a:t>Igor gives intro (reads off the slide), Freyr quickly presents the RAW image on the computer.</a:t>
            </a:r>
          </a:p>
          <a:p>
            <a:endParaRPr lang="en-DK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Customizable exposure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Advanced motion blur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Performance optimization for image calculations in navigation and obstacle detection</a:t>
            </a:r>
          </a:p>
          <a:p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/>
              <a:t>Igor gives intro (reads off the slide), Pither/Olger display the principle on a 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Lightweight and fast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Security measures for robots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76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/>
              <a:t>218 </a:t>
            </a:r>
            <a:r>
              <a:rPr lang="es-EC" err="1"/>
              <a:t>images</a:t>
            </a:r>
            <a:r>
              <a:rPr lang="es-EC"/>
              <a:t> </a:t>
            </a:r>
            <a:r>
              <a:rPr lang="es-EC" err="1"/>
              <a:t>fro</a:t>
            </a:r>
            <a:r>
              <a:rPr lang="es-EC"/>
              <a:t> </a:t>
            </a:r>
            <a:r>
              <a:rPr lang="es-EC" err="1"/>
              <a:t>traing</a:t>
            </a:r>
            <a:r>
              <a:rPr lang="es-EC"/>
              <a:t> and </a:t>
            </a:r>
            <a:r>
              <a:rPr lang="es-EC" err="1"/>
              <a:t>valiation</a:t>
            </a:r>
            <a:endParaRPr lang="es-EC"/>
          </a:p>
          <a:p>
            <a:r>
              <a:rPr lang="es-EC" err="1"/>
              <a:t>Supervised</a:t>
            </a:r>
            <a:r>
              <a:rPr lang="es-EC"/>
              <a:t> </a:t>
            </a:r>
            <a:r>
              <a:rPr lang="es-EC" err="1"/>
              <a:t>learning</a:t>
            </a:r>
            <a:r>
              <a:rPr lang="es-EC"/>
              <a:t>. </a:t>
            </a:r>
          </a:p>
          <a:p>
            <a:r>
              <a:rPr lang="es-EC" err="1"/>
              <a:t>Image</a:t>
            </a:r>
            <a:r>
              <a:rPr lang="es-EC"/>
              <a:t> </a:t>
            </a:r>
            <a:r>
              <a:rPr lang="es-EC" err="1"/>
              <a:t>classification</a:t>
            </a:r>
            <a:r>
              <a:rPr lang="es-EC"/>
              <a:t>, </a:t>
            </a:r>
            <a:r>
              <a:rPr lang="es-EC" err="1"/>
              <a:t>object</a:t>
            </a:r>
            <a:r>
              <a:rPr lang="es-EC"/>
              <a:t> </a:t>
            </a:r>
            <a:r>
              <a:rPr lang="es-EC" err="1"/>
              <a:t>detection</a:t>
            </a:r>
            <a:r>
              <a:rPr lang="es-EC"/>
              <a:t> </a:t>
            </a:r>
          </a:p>
          <a:p>
            <a:r>
              <a:rPr lang="es-EC" err="1"/>
              <a:t>Adjusts</a:t>
            </a:r>
            <a:r>
              <a:rPr lang="es-EC"/>
              <a:t> the </a:t>
            </a:r>
            <a:r>
              <a:rPr lang="es-EC" err="1"/>
              <a:t>model</a:t>
            </a:r>
            <a:r>
              <a:rPr lang="es-EC"/>
              <a:t> (</a:t>
            </a:r>
            <a:r>
              <a:rPr lang="es-EC" err="1"/>
              <a:t>parameters</a:t>
            </a:r>
            <a:r>
              <a:rPr lang="es-EC"/>
              <a:t>) by </a:t>
            </a:r>
            <a:r>
              <a:rPr lang="es-EC" err="1"/>
              <a:t>minimizing</a:t>
            </a:r>
            <a:r>
              <a:rPr lang="es-EC"/>
              <a:t> the error </a:t>
            </a:r>
            <a:r>
              <a:rPr lang="es-EC" err="1"/>
              <a:t>between</a:t>
            </a:r>
            <a:r>
              <a:rPr lang="es-EC"/>
              <a:t> the </a:t>
            </a:r>
            <a:r>
              <a:rPr lang="es-EC" err="1"/>
              <a:t>model</a:t>
            </a:r>
            <a:r>
              <a:rPr lang="es-EC"/>
              <a:t> output </a:t>
            </a:r>
            <a:r>
              <a:rPr lang="es-EC" err="1"/>
              <a:t>abd</a:t>
            </a:r>
            <a:r>
              <a:rPr lang="es-EC"/>
              <a:t> the real </a:t>
            </a:r>
            <a:r>
              <a:rPr lang="es-EC" err="1"/>
              <a:t>expected</a:t>
            </a:r>
            <a:r>
              <a:rPr lang="es-EC"/>
              <a:t> output </a:t>
            </a:r>
            <a:r>
              <a:rPr lang="es-EC" err="1"/>
              <a:t>for</a:t>
            </a:r>
            <a:r>
              <a:rPr lang="es-EC"/>
              <a:t> </a:t>
            </a:r>
            <a:r>
              <a:rPr lang="es-EC" err="1"/>
              <a:t>an</a:t>
            </a:r>
            <a:r>
              <a:rPr lang="es-EC"/>
              <a:t> input.</a:t>
            </a:r>
            <a:r>
              <a:rPr lang="es-EC" b="0" i="0">
                <a:effectLst/>
                <a:latin typeface="Arial" panose="020B0604020202020204" pitchFamily="34" charset="0"/>
              </a:rPr>
              <a:t> (</a:t>
            </a:r>
            <a:r>
              <a:rPr lang="es-EC" b="0" i="0" err="1">
                <a:effectLst/>
                <a:latin typeface="Arial" panose="020B0604020202020204" pitchFamily="34" charset="0"/>
              </a:rPr>
              <a:t>labeled</a:t>
            </a:r>
            <a:r>
              <a:rPr lang="es-EC" b="0" i="0">
                <a:effectLst/>
                <a:latin typeface="Arial" panose="020B0604020202020204" pitchFamily="34" charset="0"/>
              </a:rPr>
              <a:t> </a:t>
            </a:r>
            <a:r>
              <a:rPr lang="es-EC" b="0" i="0" err="1">
                <a:effectLst/>
                <a:latin typeface="Arial" panose="020B0604020202020204" pitchFamily="34" charset="0"/>
              </a:rPr>
              <a:t>samples</a:t>
            </a:r>
            <a:r>
              <a:rPr lang="es-EC" b="0" i="0">
                <a:effectLst/>
                <a:latin typeface="Arial" panose="020B0604020202020204" pitchFamily="34" charset="0"/>
              </a:rPr>
              <a:t>)</a:t>
            </a:r>
            <a:br>
              <a:rPr lang="es-EC"/>
            </a:br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0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80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8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07459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05816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170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63279376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20770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11140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58090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23531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7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165201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8914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2033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58856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300324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84356347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41562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399886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572438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54968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007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598078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103258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0133866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09648036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375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355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0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3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6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1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5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1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1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sv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5.svg"/><Relationship Id="rId7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49.sv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7.svg"/><Relationship Id="rId7" Type="http://schemas.openxmlformats.org/officeDocument/2006/relationships/image" Target="../media/image4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59.svg"/><Relationship Id="rId10" Type="http://schemas.microsoft.com/office/2007/relationships/hdphoto" Target="../media/hdphoto1.wdp"/><Relationship Id="rId4" Type="http://schemas.openxmlformats.org/officeDocument/2006/relationships/image" Target="../media/image58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1.svg"/><Relationship Id="rId7" Type="http://schemas.openxmlformats.org/officeDocument/2006/relationships/image" Target="../media/image49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55.svg"/><Relationship Id="rId10" Type="http://schemas.microsoft.com/office/2007/relationships/hdphoto" Target="../media/hdphoto1.wdp"/><Relationship Id="rId4" Type="http://schemas.openxmlformats.org/officeDocument/2006/relationships/image" Target="../media/image54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png"/><Relationship Id="rId5" Type="http://schemas.microsoft.com/office/2007/relationships/hdphoto" Target="../media/hdphoto4.wdp"/><Relationship Id="rId4" Type="http://schemas.openxmlformats.org/officeDocument/2006/relationships/image" Target="../media/image76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3.png"/><Relationship Id="rId7" Type="http://schemas.openxmlformats.org/officeDocument/2006/relationships/image" Target="../media/image2.png"/><Relationship Id="rId12" Type="http://schemas.openxmlformats.org/officeDocument/2006/relationships/image" Target="../media/image89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1.sv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3.svg"/><Relationship Id="rId7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7.svg"/><Relationship Id="rId7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49.sv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17" Type="http://schemas.microsoft.com/office/2007/relationships/hdphoto" Target="../media/hdphoto1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2.png"/><Relationship Id="rId10" Type="http://schemas.openxmlformats.org/officeDocument/2006/relationships/image" Target="../media/image106.svg"/><Relationship Id="rId4" Type="http://schemas.openxmlformats.org/officeDocument/2006/relationships/image" Target="../media/image100.sv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microsoft.com/office/2007/relationships/hdphoto" Target="../media/hdphoto9.wdp"/><Relationship Id="rId3" Type="http://schemas.openxmlformats.org/officeDocument/2006/relationships/image" Target="../media/image111.png"/><Relationship Id="rId7" Type="http://schemas.microsoft.com/office/2007/relationships/hdphoto" Target="../media/hdphoto6.wdp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3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openxmlformats.org/officeDocument/2006/relationships/image" Target="../media/image3.png"/><Relationship Id="rId10" Type="http://schemas.openxmlformats.org/officeDocument/2006/relationships/image" Target="../media/image115.png"/><Relationship Id="rId4" Type="http://schemas.openxmlformats.org/officeDocument/2006/relationships/image" Target="../media/image112.png"/><Relationship Id="rId9" Type="http://schemas.microsoft.com/office/2007/relationships/hdphoto" Target="../media/hdphoto7.wdp"/><Relationship Id="rId1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7.svg"/><Relationship Id="rId18" Type="http://schemas.openxmlformats.org/officeDocument/2006/relationships/image" Target="../media/image112.png"/><Relationship Id="rId3" Type="http://schemas.openxmlformats.org/officeDocument/2006/relationships/image" Target="../media/image117.png"/><Relationship Id="rId21" Type="http://schemas.openxmlformats.org/officeDocument/2006/relationships/image" Target="../media/image3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0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svg"/><Relationship Id="rId10" Type="http://schemas.openxmlformats.org/officeDocument/2006/relationships/image" Target="../media/image124.svg"/><Relationship Id="rId19" Type="http://schemas.microsoft.com/office/2007/relationships/hdphoto" Target="../media/hdphoto5.wdp"/><Relationship Id="rId4" Type="http://schemas.openxmlformats.org/officeDocument/2006/relationships/image" Target="../media/image118.sv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3.png"/><Relationship Id="rId7" Type="http://schemas.microsoft.com/office/2007/relationships/hdphoto" Target="../media/hdphoto1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5.png"/><Relationship Id="rId11" Type="http://schemas.microsoft.com/office/2007/relationships/hdphoto" Target="../media/hdphoto1.wdp"/><Relationship Id="rId5" Type="http://schemas.openxmlformats.org/officeDocument/2006/relationships/image" Target="../media/image134.png"/><Relationship Id="rId10" Type="http://schemas.openxmlformats.org/officeDocument/2006/relationships/image" Target="../media/image3.png"/><Relationship Id="rId4" Type="http://schemas.microsoft.com/office/2007/relationships/hdphoto" Target="../media/hdphoto10.wdp"/><Relationship Id="rId9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microsoft.com/office/2007/relationships/hdphoto" Target="../media/hdphoto1.wdp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0.svg"/><Relationship Id="rId11" Type="http://schemas.openxmlformats.org/officeDocument/2006/relationships/image" Target="../media/image2.png"/><Relationship Id="rId5" Type="http://schemas.openxmlformats.org/officeDocument/2006/relationships/image" Target="../media/image119.png"/><Relationship Id="rId10" Type="http://schemas.openxmlformats.org/officeDocument/2006/relationships/image" Target="../media/image124.svg"/><Relationship Id="rId4" Type="http://schemas.openxmlformats.org/officeDocument/2006/relationships/image" Target="../media/image118.svg"/><Relationship Id="rId9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microsoft.com/office/2007/relationships/hdphoto" Target="../media/hdphoto1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3.gif"/><Relationship Id="rId7" Type="http://schemas.openxmlformats.org/officeDocument/2006/relationships/image" Target="../media/image3.png"/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55.gif"/><Relationship Id="rId4" Type="http://schemas.openxmlformats.org/officeDocument/2006/relationships/image" Target="../media/image154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3.gif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168.png"/><Relationship Id="rId7" Type="http://schemas.openxmlformats.org/officeDocument/2006/relationships/image" Target="../media/image17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1.svg"/><Relationship Id="rId5" Type="http://schemas.openxmlformats.org/officeDocument/2006/relationships/image" Target="../media/image170.svg"/><Relationship Id="rId4" Type="http://schemas.openxmlformats.org/officeDocument/2006/relationships/image" Target="../media/image169.svg"/><Relationship Id="rId9" Type="http://schemas.openxmlformats.org/officeDocument/2006/relationships/image" Target="../media/image174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7" Type="http://schemas.openxmlformats.org/officeDocument/2006/relationships/image" Target="../media/image186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5.png"/><Relationship Id="rId5" Type="http://schemas.openxmlformats.org/officeDocument/2006/relationships/image" Target="../media/image184.svg"/><Relationship Id="rId4" Type="http://schemas.openxmlformats.org/officeDocument/2006/relationships/image" Target="../media/image18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3" Type="http://schemas.openxmlformats.org/officeDocument/2006/relationships/image" Target="../media/image19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microsoft.com/office/2018/10/relationships/comments" Target="../comments/modernComment_13C_F96BF15E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29" Type="http://schemas.openxmlformats.org/officeDocument/2006/relationships/image" Target="../media/image51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0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Relationship Id="rId27" Type="http://schemas.openxmlformats.org/officeDocument/2006/relationships/image" Target="../media/image4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9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7" Type="http://schemas.openxmlformats.org/officeDocument/2006/relationships/image" Target="../media/image189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5.png"/><Relationship Id="rId5" Type="http://schemas.openxmlformats.org/officeDocument/2006/relationships/image" Target="../media/image188.svg"/><Relationship Id="rId4" Type="http://schemas.openxmlformats.org/officeDocument/2006/relationships/image" Target="../media/image18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1">
            <a:extLst>
              <a:ext uri="{FF2B5EF4-FFF2-40B4-BE49-F238E27FC236}">
                <a16:creationId xmlns:a16="http://schemas.microsoft.com/office/drawing/2014/main" id="{E7FF18BE-1A41-C039-72A9-1028E335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20ED3C-B139-472F-B371-6CE42D65C194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eCam</a:t>
            </a:r>
            <a:endParaRPr lang="en-US" sz="6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84622B36-2643-4FBC-E69C-90034D0CF2B7}"/>
              </a:ext>
            </a:extLst>
          </p:cNvPr>
          <p:cNvSpPr txBox="1"/>
          <p:nvPr/>
        </p:nvSpPr>
        <p:spPr>
          <a:xfrm>
            <a:off x="753151" y="4127355"/>
            <a:ext cx="10058400" cy="1559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Calibri Light"/>
              </a:rPr>
              <a:t>Barbara Koska, Igor </a:t>
            </a:r>
            <a:r>
              <a:rPr lang="en-US" sz="2000" err="1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Calibri Light"/>
              </a:rPr>
              <a:t>Smorag</a:t>
            </a:r>
            <a:r>
              <a:rPr lang="en-US" sz="20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Calibri Light"/>
              </a:rPr>
              <a:t>, Olger Zambrano, Pawel Mazurczak, </a:t>
            </a:r>
            <a:r>
              <a:rPr lang="en-US" sz="2000" err="1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Calibri Light"/>
              </a:rPr>
              <a:t>Pither</a:t>
            </a:r>
            <a:r>
              <a:rPr lang="en-US" sz="20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Calibri Light"/>
              </a:rPr>
              <a:t> Tene, Sergiusz Nabozny, Tommi </a:t>
            </a:r>
            <a:r>
              <a:rPr lang="en-US" sz="2000" err="1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Calibri Light"/>
              </a:rPr>
              <a:t>Tofthoj</a:t>
            </a:r>
            <a:r>
              <a:rPr lang="en-US" sz="20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Calibri Light"/>
              </a:rPr>
              <a:t>, Vidar Freyr Gudmundsson</a:t>
            </a:r>
            <a:endParaRPr lang="en-US">
              <a:solidFill>
                <a:schemeClr val="tx1">
                  <a:lumMod val="75000"/>
                </a:schemeClr>
              </a:solidFill>
              <a:ea typeface="+mj-e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08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B2A6BF-E9F8-9DCF-29A2-5C83A39AAD4E}"/>
              </a:ext>
            </a:extLst>
          </p:cNvPr>
          <p:cNvGrpSpPr/>
          <p:nvPr/>
        </p:nvGrpSpPr>
        <p:grpSpPr>
          <a:xfrm>
            <a:off x="4907726" y="2293245"/>
            <a:ext cx="2376545" cy="2258533"/>
            <a:chOff x="1114229" y="3768853"/>
            <a:chExt cx="2376545" cy="22585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DDE50E8-C124-2473-3792-8FF6C6F5B950}"/>
                </a:ext>
              </a:extLst>
            </p:cNvPr>
            <p:cNvSpPr txBox="1"/>
            <p:nvPr/>
          </p:nvSpPr>
          <p:spPr>
            <a:xfrm>
              <a:off x="1114229" y="5312297"/>
              <a:ext cx="2376545" cy="71508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 sz="3600"/>
                <a:t>Server</a:t>
              </a:r>
            </a:p>
          </p:txBody>
        </p:sp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05E0E9B7-2195-040C-8499-7FD215BCB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2008" y="3768853"/>
              <a:ext cx="1900989" cy="1900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66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Database </a:t>
            </a:r>
            <a:r>
              <a:rPr lang="pl-PL" err="1"/>
              <a:t>structure</a:t>
            </a:r>
            <a:endParaRPr lang="en-US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D272FC49-D5E1-A243-8145-49A0A4526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4460" y="2073013"/>
            <a:ext cx="1233055" cy="1233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8105EA-DDDB-2FE2-8B95-A0D3EDECF642}"/>
              </a:ext>
            </a:extLst>
          </p:cNvPr>
          <p:cNvSpPr txBox="1"/>
          <p:nvPr/>
        </p:nvSpPr>
        <p:spPr>
          <a:xfrm>
            <a:off x="1832115" y="1704377"/>
            <a:ext cx="135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/>
              <a:t>Waypoints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1F627-E4F3-115F-88C5-35DCB3B9B480}"/>
              </a:ext>
            </a:extLst>
          </p:cNvPr>
          <p:cNvSpPr txBox="1"/>
          <p:nvPr/>
        </p:nvSpPr>
        <p:spPr>
          <a:xfrm>
            <a:off x="990378" y="4322290"/>
            <a:ext cx="3041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Connected waypoint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Distances to waypoints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QR codes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Distances to QR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4D9362-1663-20A2-C5E1-D11F5CDD40B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510987" y="3306068"/>
            <a:ext cx="1" cy="1016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9A5BA6A5-4CCB-9178-E4E4-88BCFC2FA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2204" y="2073013"/>
            <a:ext cx="1233055" cy="1233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91E445-A30D-9690-7E37-73AEB58E1B40}"/>
              </a:ext>
            </a:extLst>
          </p:cNvPr>
          <p:cNvSpPr txBox="1"/>
          <p:nvPr/>
        </p:nvSpPr>
        <p:spPr>
          <a:xfrm>
            <a:off x="5489859" y="1704377"/>
            <a:ext cx="135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/>
              <a:t>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0550A1-5BB6-BC3A-6AC6-E145BE518ED0}"/>
              </a:ext>
            </a:extLst>
          </p:cNvPr>
          <p:cNvSpPr txBox="1"/>
          <p:nvPr/>
        </p:nvSpPr>
        <p:spPr>
          <a:xfrm>
            <a:off x="4785980" y="4322290"/>
            <a:ext cx="2765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Robot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Task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When to do a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Command (goto 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0E9DB0-3D8A-D4E6-A09A-6825CE41416E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6168731" y="3306068"/>
            <a:ext cx="1" cy="1016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Graphic 21" descr="Database with solid fill">
            <a:extLst>
              <a:ext uri="{FF2B5EF4-FFF2-40B4-BE49-F238E27FC236}">
                <a16:creationId xmlns:a16="http://schemas.microsoft.com/office/drawing/2014/main" id="{9918DB21-B810-8E6C-1B21-ED5C87A91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090" y="2195945"/>
            <a:ext cx="1233055" cy="1233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69D364-4162-1D72-F81E-685B84557AAC}"/>
              </a:ext>
            </a:extLst>
          </p:cNvPr>
          <p:cNvSpPr txBox="1"/>
          <p:nvPr/>
        </p:nvSpPr>
        <p:spPr>
          <a:xfrm>
            <a:off x="8657805" y="1859339"/>
            <a:ext cx="206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/>
              <a:t>Current status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71179-C136-7029-C5C3-E4319AC0952D}"/>
              </a:ext>
            </a:extLst>
          </p:cNvPr>
          <p:cNvSpPr txBox="1"/>
          <p:nvPr/>
        </p:nvSpPr>
        <p:spPr>
          <a:xfrm>
            <a:off x="8781156" y="4322290"/>
            <a:ext cx="1814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Robot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Current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Status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D53AAD-329D-3300-0612-D1728B47BDF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9688616" y="3429000"/>
            <a:ext cx="2" cy="8932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5531E9CC-D75C-5037-534E-1E7EED0A0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2090" y="408208"/>
            <a:ext cx="501603" cy="501603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1569AA6-CF7A-517D-762F-4F43621C8B3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5823E40-B08D-91D1-425C-0ACBB397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17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Web </a:t>
            </a:r>
            <a:r>
              <a:rPr lang="pl-PL" err="1"/>
              <a:t>application</a:t>
            </a:r>
            <a:endParaRPr lang="en-US"/>
          </a:p>
        </p:txBody>
      </p:sp>
      <p:pic>
        <p:nvPicPr>
          <p:cNvPr id="3" name="Graphic 2" descr="Internet with solid fill">
            <a:extLst>
              <a:ext uri="{FF2B5EF4-FFF2-40B4-BE49-F238E27FC236}">
                <a16:creationId xmlns:a16="http://schemas.microsoft.com/office/drawing/2014/main" id="{B1C5DE27-1A37-7914-C918-51F6550A2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7399" y="1066989"/>
            <a:ext cx="1586923" cy="1586923"/>
          </a:xfrm>
          <a:prstGeom prst="rect">
            <a:avLst/>
          </a:prstGeom>
        </p:spPr>
      </p:pic>
      <p:pic>
        <p:nvPicPr>
          <p:cNvPr id="5" name="Graphic 4" descr="Ethernet outline">
            <a:extLst>
              <a:ext uri="{FF2B5EF4-FFF2-40B4-BE49-F238E27FC236}">
                <a16:creationId xmlns:a16="http://schemas.microsoft.com/office/drawing/2014/main" id="{47A56284-DCF7-7BFF-C322-BF1035E5E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677" y="1066988"/>
            <a:ext cx="1586924" cy="1586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BA3CA-FCC7-C43F-F387-06983BD9430F}"/>
              </a:ext>
            </a:extLst>
          </p:cNvPr>
          <p:cNvSpPr txBox="1"/>
          <p:nvPr/>
        </p:nvSpPr>
        <p:spPr>
          <a:xfrm>
            <a:off x="1657478" y="2653912"/>
            <a:ext cx="35467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b="1"/>
              <a:t>Website</a:t>
            </a:r>
            <a:endParaRPr lang="en-DK" b="1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Allows user to control a platform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Runs on a ASP.NET Core 6 MVC framework</a:t>
            </a:r>
          </a:p>
          <a:p>
            <a:pPr algn="ctr"/>
            <a:r>
              <a:rPr lang="en-DK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C293-3ACE-CFD1-D1F7-7B7F48815D63}"/>
              </a:ext>
            </a:extLst>
          </p:cNvPr>
          <p:cNvSpPr txBox="1"/>
          <p:nvPr/>
        </p:nvSpPr>
        <p:spPr>
          <a:xfrm>
            <a:off x="6987757" y="2653912"/>
            <a:ext cx="354676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b="1"/>
              <a:t>API</a:t>
            </a:r>
            <a:endParaRPr lang="en-DK" b="1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Allows developers and service employees to edit factory, introduce detailed changes, and create third-party software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Allows ESP32-S3 to access and update data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Runs on a Web API NET Core 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Simple HTTP, like </a:t>
            </a:r>
            <a:r>
              <a:rPr lang="en-DK" sz="1400"/>
              <a:t>www.ecam.com/api/gettask/5</a:t>
            </a:r>
          </a:p>
          <a:p>
            <a:pPr algn="ctr"/>
            <a:r>
              <a:rPr lang="en-DK"/>
              <a:t> 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0E78CF7-831B-8D17-727A-1C1327EDA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1138" y="450830"/>
            <a:ext cx="501603" cy="50160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E611198-DED7-6CB2-3DE6-8B4E94CC834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FB081BE-E1A0-868D-AA7D-2E0AEBDF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6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12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API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BA3CA-FCC7-C43F-F387-06983BD9430F}"/>
              </a:ext>
            </a:extLst>
          </p:cNvPr>
          <p:cNvSpPr txBox="1"/>
          <p:nvPr/>
        </p:nvSpPr>
        <p:spPr>
          <a:xfrm>
            <a:off x="1657478" y="2653912"/>
            <a:ext cx="35467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b="1"/>
              <a:t>Pathfinding</a:t>
            </a:r>
            <a:endParaRPr lang="en-DK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DK" sz="2000"/>
              <a:t>Find path between waypoints in a factory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DK" sz="2000"/>
              <a:t>Generate random path for testing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DK" sz="200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DK" sz="2000"/>
              <a:t>Implements custom data type of a graph – WaypointMap and WaypointNode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DK" sz="2000"/>
              <a:t>Runs Dijkstra’s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8C293-3ACE-CFD1-D1F7-7B7F48815D63}"/>
              </a:ext>
            </a:extLst>
          </p:cNvPr>
          <p:cNvSpPr txBox="1"/>
          <p:nvPr/>
        </p:nvSpPr>
        <p:spPr>
          <a:xfrm>
            <a:off x="6987757" y="2653912"/>
            <a:ext cx="354676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b="1"/>
              <a:t>Factory, robots, etc.</a:t>
            </a:r>
            <a:endParaRPr lang="en-DK" b="1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Create, edit, and remove layout of a factory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Create, edit, and remove robots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Create, edit, and remove tasks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/>
              <a:t>Create, edit, and remove current statuses</a:t>
            </a:r>
          </a:p>
          <a:p>
            <a:pPr algn="ctr"/>
            <a:r>
              <a:rPr lang="en-DK"/>
              <a:t> </a:t>
            </a:r>
          </a:p>
        </p:txBody>
      </p:sp>
      <p:pic>
        <p:nvPicPr>
          <p:cNvPr id="8" name="Graphic 7" descr="Route (Two Pins With A Path) with solid fill">
            <a:extLst>
              <a:ext uri="{FF2B5EF4-FFF2-40B4-BE49-F238E27FC236}">
                <a16:creationId xmlns:a16="http://schemas.microsoft.com/office/drawing/2014/main" id="{649E9914-9DD7-4E9E-8E4A-69EC2B5E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7401" y="1012279"/>
            <a:ext cx="1586923" cy="1586923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4CCCA261-09B7-DD32-939A-54141CCAE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678" y="1012278"/>
            <a:ext cx="1586923" cy="1586923"/>
          </a:xfrm>
          <a:prstGeom prst="rect">
            <a:avLst/>
          </a:prstGeom>
        </p:spPr>
      </p:pic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7A7D624E-96F7-A579-642C-8765D7342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6955" y="450830"/>
            <a:ext cx="501603" cy="501603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5CCED1B-D600-99BA-6280-A51DDB81DA7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60C39EF-57F7-1F66-14FC-76ED67D8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6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74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API </a:t>
            </a:r>
            <a:r>
              <a:rPr lang="pl-PL" err="1"/>
              <a:t>documentation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5C063-CC78-81F1-2504-35DF8724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1" y="1116693"/>
            <a:ext cx="11007438" cy="5401798"/>
          </a:xfrm>
          <a:prstGeom prst="rect">
            <a:avLst/>
          </a:prstGeom>
        </p:spPr>
      </p:pic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5673C42C-F5FA-986B-F5CD-0755AA836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2748" y="450830"/>
            <a:ext cx="501603" cy="5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C49D9D-AC1A-4C88-54AE-4B06CDBCA75D}"/>
              </a:ext>
            </a:extLst>
          </p:cNvPr>
          <p:cNvGrpSpPr/>
          <p:nvPr/>
        </p:nvGrpSpPr>
        <p:grpSpPr>
          <a:xfrm>
            <a:off x="3915341" y="2604023"/>
            <a:ext cx="4361318" cy="1649954"/>
            <a:chOff x="7671237" y="4803777"/>
            <a:chExt cx="1547463" cy="8554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240F68-EB8F-840C-BD92-30C03D651C11}"/>
                </a:ext>
              </a:extLst>
            </p:cNvPr>
            <p:cNvSpPr txBox="1"/>
            <p:nvPr/>
          </p:nvSpPr>
          <p:spPr>
            <a:xfrm>
              <a:off x="7671237" y="5288473"/>
              <a:ext cx="1547463" cy="370751"/>
            </a:xfrm>
            <a:prstGeom prst="roundRect">
              <a:avLst/>
            </a:prstGeom>
            <a:solidFill>
              <a:srgbClr val="E729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 sz="3600"/>
                <a:t>Image processing</a:t>
              </a:r>
            </a:p>
          </p:txBody>
        </p:sp>
        <p:pic>
          <p:nvPicPr>
            <p:cNvPr id="5" name="Graphic 4" descr="Camera with solid fill">
              <a:extLst>
                <a:ext uri="{FF2B5EF4-FFF2-40B4-BE49-F238E27FC236}">
                  <a16:creationId xmlns:a16="http://schemas.microsoft.com/office/drawing/2014/main" id="{D70471B9-5DCF-FFF5-5B26-81235589A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31428" y="4803777"/>
              <a:ext cx="427080" cy="620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529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2EEF86D-15AC-5699-6C95-EA64EDC4684E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s-I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The CV Killers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2D2605-6830-5376-C874-F1A0BFB6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8" y="2582829"/>
            <a:ext cx="27908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1D4A50-F8A3-9D0C-7C22-BA81B9F4A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9"/>
          <a:stretch/>
        </p:blipFill>
        <p:spPr bwMode="auto">
          <a:xfrm>
            <a:off x="4751582" y="2582829"/>
            <a:ext cx="2204649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op from photo taken at ISO1600 with subject not well lit">
            <a:extLst>
              <a:ext uri="{FF2B5EF4-FFF2-40B4-BE49-F238E27FC236}">
                <a16:creationId xmlns:a16="http://schemas.microsoft.com/office/drawing/2014/main" id="{A83F4E02-893B-95C1-6841-656D86006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2" t="18030" r="30573" b="47366"/>
          <a:stretch/>
        </p:blipFill>
        <p:spPr bwMode="auto">
          <a:xfrm>
            <a:off x="7965440" y="2582829"/>
            <a:ext cx="3214052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B7EF43-E103-CAF6-0E30-CE588ADB41E0}"/>
              </a:ext>
            </a:extLst>
          </p:cNvPr>
          <p:cNvSpPr/>
          <p:nvPr/>
        </p:nvSpPr>
        <p:spPr>
          <a:xfrm>
            <a:off x="1698307" y="2211719"/>
            <a:ext cx="1297305" cy="371110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Sharpness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73342-2183-2921-B8C8-27B7D4D1DE15}"/>
              </a:ext>
            </a:extLst>
          </p:cNvPr>
          <p:cNvSpPr/>
          <p:nvPr/>
        </p:nvSpPr>
        <p:spPr>
          <a:xfrm>
            <a:off x="4831518" y="2211719"/>
            <a:ext cx="2044775" cy="371110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Entropy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942EF-478D-1626-2ECA-ED2E1876D880}"/>
              </a:ext>
            </a:extLst>
          </p:cNvPr>
          <p:cNvSpPr/>
          <p:nvPr/>
        </p:nvSpPr>
        <p:spPr>
          <a:xfrm>
            <a:off x="9090585" y="2211719"/>
            <a:ext cx="963762" cy="371110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E2FA4-BBE0-65AB-9317-A614584ED777}"/>
              </a:ext>
            </a:extLst>
          </p:cNvPr>
          <p:cNvSpPr txBox="1"/>
          <p:nvPr/>
        </p:nvSpPr>
        <p:spPr>
          <a:xfrm>
            <a:off x="1698307" y="3329053"/>
            <a:ext cx="129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60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BLUR</a:t>
            </a:r>
            <a:endParaRPr lang="en-GB" sz="360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EDD42-47E3-2E93-B5B0-242B07B7540E}"/>
              </a:ext>
            </a:extLst>
          </p:cNvPr>
          <p:cNvSpPr txBox="1"/>
          <p:nvPr/>
        </p:nvSpPr>
        <p:spPr>
          <a:xfrm>
            <a:off x="8818006" y="3348202"/>
            <a:ext cx="150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60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NOISE</a:t>
            </a:r>
            <a:endParaRPr lang="en-GB" sz="360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Picture 6" descr="Crop from photo taken at ISO1600 with subject not well lit">
            <a:extLst>
              <a:ext uri="{FF2B5EF4-FFF2-40B4-BE49-F238E27FC236}">
                <a16:creationId xmlns:a16="http://schemas.microsoft.com/office/drawing/2014/main" id="{55695CCF-A117-049D-1E40-7B12A23B4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2" t="18030" r="30573" b="47366"/>
          <a:stretch/>
        </p:blipFill>
        <p:spPr bwMode="auto">
          <a:xfrm>
            <a:off x="7965440" y="2582829"/>
            <a:ext cx="3214052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7C3794-0AE5-8885-5F58-D8A93380DA62}"/>
              </a:ext>
            </a:extLst>
          </p:cNvPr>
          <p:cNvSpPr/>
          <p:nvPr/>
        </p:nvSpPr>
        <p:spPr>
          <a:xfrm>
            <a:off x="951548" y="5068489"/>
            <a:ext cx="2790825" cy="724247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Higher Resolution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Less Rounding Errors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600" kern="0">
                <a:solidFill>
                  <a:srgbClr val="FFFFFF"/>
                </a:solidFill>
                <a:latin typeface="Arial Nova" panose="020F0502020204030204"/>
              </a:rPr>
              <a:t>Less Motion Blur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1F81A0-60C3-8267-B289-11B2FF845A55}"/>
              </a:ext>
            </a:extLst>
          </p:cNvPr>
          <p:cNvSpPr/>
          <p:nvPr/>
        </p:nvSpPr>
        <p:spPr>
          <a:xfrm>
            <a:off x="4427420" y="5068489"/>
            <a:ext cx="2852970" cy="724247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Higher Dynamic Range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Proper Exposure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600" kern="0">
                <a:solidFill>
                  <a:srgbClr val="FFFFFF"/>
                </a:solidFill>
                <a:latin typeface="Arial Nova" panose="020F0502020204030204"/>
              </a:rPr>
              <a:t>Less Motion Blur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5800B-B289-E54C-DB9E-7071FA97AF06}"/>
              </a:ext>
            </a:extLst>
          </p:cNvPr>
          <p:cNvSpPr/>
          <p:nvPr/>
        </p:nvSpPr>
        <p:spPr>
          <a:xfrm>
            <a:off x="7965436" y="5068488"/>
            <a:ext cx="3214051" cy="724247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is-IS" sz="1600" kern="0">
                <a:solidFill>
                  <a:srgbClr val="FFFFFF"/>
                </a:solidFill>
                <a:latin typeface="Arial Nova" panose="020F0502020204030204"/>
              </a:rPr>
              <a:t>H</a:t>
            </a:r>
            <a:r>
              <a:rPr lang="en-GB" sz="1600" kern="0">
                <a:solidFill>
                  <a:srgbClr val="FFFFFF"/>
                </a:solidFill>
                <a:latin typeface="Arial Nova" panose="020F0502020204030204"/>
              </a:rPr>
              <a:t>igher Signal-to-Noise Ratio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600" kern="0">
                <a:solidFill>
                  <a:srgbClr val="FFFFFF"/>
                </a:solidFill>
                <a:latin typeface="Arial Nova" panose="020F0502020204030204"/>
              </a:rPr>
              <a:t>Proper Gain Structure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1600" kern="0">
                <a:solidFill>
                  <a:srgbClr val="FFFFFF"/>
                </a:solidFill>
                <a:latin typeface="Arial Nova" panose="020F0502020204030204"/>
              </a:rPr>
              <a:t>Larger Sensor Pixels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5B5E0-770E-0F1C-247A-005B916BB3C4}"/>
              </a:ext>
            </a:extLst>
          </p:cNvPr>
          <p:cNvSpPr txBox="1"/>
          <p:nvPr/>
        </p:nvSpPr>
        <p:spPr>
          <a:xfrm>
            <a:off x="1705767" y="1420179"/>
            <a:ext cx="880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/>
              <a:t>3 main factors proven to correlate with improved detection ratios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74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04FF6E3-D739-4E30-22F1-9BB3838377AC}"/>
              </a:ext>
            </a:extLst>
          </p:cNvPr>
          <p:cNvSpPr/>
          <p:nvPr/>
        </p:nvSpPr>
        <p:spPr>
          <a:xfrm>
            <a:off x="2856206" y="116168"/>
            <a:ext cx="6668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 Nova" panose="020F0502020204030204"/>
              </a:rPr>
              <a:t>Overview of Features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95DA-064B-6A79-19D6-E1748F8C9BB0}"/>
              </a:ext>
            </a:extLst>
          </p:cNvPr>
          <p:cNvSpPr/>
          <p:nvPr/>
        </p:nvSpPr>
        <p:spPr>
          <a:xfrm>
            <a:off x="3174884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D634B2AB-ADD6-7AA4-4B1C-ED8F8843866A}"/>
              </a:ext>
            </a:extLst>
          </p:cNvPr>
          <p:cNvSpPr/>
          <p:nvPr/>
        </p:nvSpPr>
        <p:spPr>
          <a:xfrm>
            <a:off x="5361672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AB5CCEFA-920D-88F4-238F-74B284BF2A09}"/>
              </a:ext>
            </a:extLst>
          </p:cNvPr>
          <p:cNvSpPr/>
          <p:nvPr/>
        </p:nvSpPr>
        <p:spPr>
          <a:xfrm>
            <a:off x="75484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2D99C48C-9EC9-6D63-ECE6-F95D451ABD41}"/>
              </a:ext>
            </a:extLst>
          </p:cNvPr>
          <p:cNvSpPr/>
          <p:nvPr/>
        </p:nvSpPr>
        <p:spPr>
          <a:xfrm>
            <a:off x="9735251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A2DBBCB5-5D4A-A96A-337B-6BD47B2867A9}"/>
              </a:ext>
            </a:extLst>
          </p:cNvPr>
          <p:cNvGrpSpPr/>
          <p:nvPr/>
        </p:nvGrpSpPr>
        <p:grpSpPr>
          <a:xfrm>
            <a:off x="3014913" y="4029935"/>
            <a:ext cx="1987649" cy="2059831"/>
            <a:chOff x="424111" y="3645025"/>
            <a:chExt cx="1987649" cy="2059831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0FF0F163-4E40-8709-0995-7D0F11AA6AD7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88B03F29-C5B3-C4C7-D5E5-427D9E620495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02BD2ED-4EAA-8D5F-1B2B-0D8472FDBFFB}"/>
              </a:ext>
            </a:extLst>
          </p:cNvPr>
          <p:cNvGrpSpPr/>
          <p:nvPr/>
        </p:nvGrpSpPr>
        <p:grpSpPr>
          <a:xfrm>
            <a:off x="5196532" y="4029935"/>
            <a:ext cx="1987649" cy="2059831"/>
            <a:chOff x="424111" y="3645025"/>
            <a:chExt cx="1987649" cy="2059831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69F9189F-447D-7ADE-1B25-07D8EA457D08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8252AEB-A22B-AA54-7FAA-AD785D43E273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792AED3-B073-640F-09E9-989BE669D0C7}"/>
              </a:ext>
            </a:extLst>
          </p:cNvPr>
          <p:cNvGrpSpPr/>
          <p:nvPr/>
        </p:nvGrpSpPr>
        <p:grpSpPr>
          <a:xfrm>
            <a:off x="7378151" y="4029935"/>
            <a:ext cx="2178719" cy="2059831"/>
            <a:chOff x="424111" y="3645025"/>
            <a:chExt cx="1987649" cy="2059831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7AABD747-8318-C8CC-A2BB-AAE161DA73B8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8C1AB6ED-4ECA-FC38-4753-68E53353ABDE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8EE32686-7BA3-8660-3981-06953D8665C2}"/>
              </a:ext>
            </a:extLst>
          </p:cNvPr>
          <p:cNvGrpSpPr/>
          <p:nvPr/>
        </p:nvGrpSpPr>
        <p:grpSpPr>
          <a:xfrm>
            <a:off x="9559768" y="4029935"/>
            <a:ext cx="2217799" cy="2059831"/>
            <a:chOff x="6961099" y="3645025"/>
            <a:chExt cx="2217799" cy="2059831"/>
          </a:xfrm>
        </p:grpSpPr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C4D5C16E-632B-85DD-5CA6-000FDDE9E48A}"/>
                </a:ext>
              </a:extLst>
            </p:cNvPr>
            <p:cNvSpPr/>
            <p:nvPr/>
          </p:nvSpPr>
          <p:spPr>
            <a:xfrm>
              <a:off x="6961099" y="3645025"/>
              <a:ext cx="2217799" cy="2059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16D4689-601B-84C4-3528-E25E905AF8F2}"/>
                </a:ext>
              </a:extLst>
            </p:cNvPr>
            <p:cNvSpPr/>
            <p:nvPr/>
          </p:nvSpPr>
          <p:spPr>
            <a:xfrm>
              <a:off x="6964975" y="3645025"/>
              <a:ext cx="115441" cy="2059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54A62A-9458-0FA1-D36E-FC3D34467580}"/>
              </a:ext>
            </a:extLst>
          </p:cNvPr>
          <p:cNvSpPr txBox="1"/>
          <p:nvPr/>
        </p:nvSpPr>
        <p:spPr>
          <a:xfrm>
            <a:off x="3018786" y="3388887"/>
            <a:ext cx="16803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/>
              <a:t>Fixed Exposure Time</a:t>
            </a:r>
            <a:endParaRPr lang="ko-KR" altLang="en-US" sz="1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5DD5E-D45D-3F6B-C354-008E8FD95981}"/>
              </a:ext>
            </a:extLst>
          </p:cNvPr>
          <p:cNvSpPr txBox="1"/>
          <p:nvPr/>
        </p:nvSpPr>
        <p:spPr>
          <a:xfrm>
            <a:off x="5205575" y="3388887"/>
            <a:ext cx="16803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/>
              <a:t>Automatic Gain Control</a:t>
            </a:r>
            <a:endParaRPr lang="ko-KR" altLang="en-US" sz="14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3B95F-B3EF-772E-8126-201AABBA9290}"/>
              </a:ext>
            </a:extLst>
          </p:cNvPr>
          <p:cNvSpPr txBox="1"/>
          <p:nvPr/>
        </p:nvSpPr>
        <p:spPr>
          <a:xfrm>
            <a:off x="7392364" y="3388887"/>
            <a:ext cx="16803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/>
              <a:t>RAW image Capture</a:t>
            </a:r>
            <a:endParaRPr lang="ko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F1F31D-3B82-BDD5-13B5-08A087E1C56F}"/>
              </a:ext>
            </a:extLst>
          </p:cNvPr>
          <p:cNvSpPr txBox="1"/>
          <p:nvPr/>
        </p:nvSpPr>
        <p:spPr>
          <a:xfrm>
            <a:off x="9520940" y="3388887"/>
            <a:ext cx="179677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/>
              <a:t>Soft Crop/Resize functions</a:t>
            </a:r>
            <a:endParaRPr lang="ko-KR" altLang="en-US" sz="1400" b="1"/>
          </a:p>
        </p:txBody>
      </p:sp>
      <p:grpSp>
        <p:nvGrpSpPr>
          <p:cNvPr id="25" name="Group 32">
            <a:extLst>
              <a:ext uri="{FF2B5EF4-FFF2-40B4-BE49-F238E27FC236}">
                <a16:creationId xmlns:a16="http://schemas.microsoft.com/office/drawing/2014/main" id="{4D98DEED-0149-53DC-5B3B-08D7364E07BE}"/>
              </a:ext>
            </a:extLst>
          </p:cNvPr>
          <p:cNvGrpSpPr/>
          <p:nvPr/>
        </p:nvGrpSpPr>
        <p:grpSpPr>
          <a:xfrm>
            <a:off x="3202362" y="4216106"/>
            <a:ext cx="1488582" cy="461665"/>
            <a:chOff x="605046" y="3659182"/>
            <a:chExt cx="1488582" cy="461665"/>
          </a:xfrm>
        </p:grpSpPr>
        <p:grpSp>
          <p:nvGrpSpPr>
            <p:cNvPr id="26" name="Group 28">
              <a:extLst>
                <a:ext uri="{FF2B5EF4-FFF2-40B4-BE49-F238E27FC236}">
                  <a16:creationId xmlns:a16="http://schemas.microsoft.com/office/drawing/2014/main" id="{ECB047FE-B2AE-6694-9B37-1B3BC15928E6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28" name="Oval 29">
                <a:extLst>
                  <a:ext uri="{FF2B5EF4-FFF2-40B4-BE49-F238E27FC236}">
                    <a16:creationId xmlns:a16="http://schemas.microsoft.com/office/drawing/2014/main" id="{5B7207FA-2A6E-2998-A81A-BF626E04CC8B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30">
                <a:extLst>
                  <a:ext uri="{FF2B5EF4-FFF2-40B4-BE49-F238E27FC236}">
                    <a16:creationId xmlns:a16="http://schemas.microsoft.com/office/drawing/2014/main" id="{BF205BFB-B27A-C434-9619-ACF5A412A1E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B55C8F-03F9-1878-222C-0BF827924189}"/>
                </a:ext>
              </a:extLst>
            </p:cNvPr>
            <p:cNvSpPr txBox="1"/>
            <p:nvPr/>
          </p:nvSpPr>
          <p:spPr>
            <a:xfrm>
              <a:off x="832000" y="3659182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Robust solution</a:t>
              </a:r>
              <a:endParaRPr lang="ko-KR" altLang="en-US" sz="1200" b="1"/>
            </a:p>
          </p:txBody>
        </p:sp>
      </p:grpSp>
      <p:grpSp>
        <p:nvGrpSpPr>
          <p:cNvPr id="30" name="Group 33">
            <a:extLst>
              <a:ext uri="{FF2B5EF4-FFF2-40B4-BE49-F238E27FC236}">
                <a16:creationId xmlns:a16="http://schemas.microsoft.com/office/drawing/2014/main" id="{BBE5C667-59BE-3FE5-A313-FC1238390A49}"/>
              </a:ext>
            </a:extLst>
          </p:cNvPr>
          <p:cNvGrpSpPr/>
          <p:nvPr/>
        </p:nvGrpSpPr>
        <p:grpSpPr>
          <a:xfrm>
            <a:off x="3202362" y="4670821"/>
            <a:ext cx="1488582" cy="461665"/>
            <a:chOff x="605046" y="3750007"/>
            <a:chExt cx="1488582" cy="461665"/>
          </a:xfrm>
        </p:grpSpPr>
        <p:grpSp>
          <p:nvGrpSpPr>
            <p:cNvPr id="31" name="Group 34">
              <a:extLst>
                <a:ext uri="{FF2B5EF4-FFF2-40B4-BE49-F238E27FC236}">
                  <a16:creationId xmlns:a16="http://schemas.microsoft.com/office/drawing/2014/main" id="{D786DC04-E6F3-627A-6D02-2AF6231D17CF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3" name="Oval 36">
                <a:extLst>
                  <a:ext uri="{FF2B5EF4-FFF2-40B4-BE49-F238E27FC236}">
                    <a16:creationId xmlns:a16="http://schemas.microsoft.com/office/drawing/2014/main" id="{BF4296A2-E52C-E3B2-86D6-5218A04E52B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Chevron 37">
                <a:extLst>
                  <a:ext uri="{FF2B5EF4-FFF2-40B4-BE49-F238E27FC236}">
                    <a16:creationId xmlns:a16="http://schemas.microsoft.com/office/drawing/2014/main" id="{8ED3D7E9-C1D3-23F3-1EF4-C155B4037466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F070EA-EEFF-8CAA-D6CC-BEFADEAD5D73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Minimal motion blur</a:t>
              </a:r>
              <a:endParaRPr lang="ko-KR" altLang="en-US" sz="1200" b="1"/>
            </a:p>
          </p:txBody>
        </p:sp>
      </p:grpSp>
      <p:grpSp>
        <p:nvGrpSpPr>
          <p:cNvPr id="49" name="Group 38">
            <a:extLst>
              <a:ext uri="{FF2B5EF4-FFF2-40B4-BE49-F238E27FC236}">
                <a16:creationId xmlns:a16="http://schemas.microsoft.com/office/drawing/2014/main" id="{BE9D4CD6-EA7F-E53E-B5C3-B45D23003EF8}"/>
              </a:ext>
            </a:extLst>
          </p:cNvPr>
          <p:cNvGrpSpPr/>
          <p:nvPr/>
        </p:nvGrpSpPr>
        <p:grpSpPr>
          <a:xfrm>
            <a:off x="3202362" y="5303546"/>
            <a:ext cx="1488581" cy="332400"/>
            <a:chOff x="605046" y="3786939"/>
            <a:chExt cx="1488581" cy="332400"/>
          </a:xfrm>
        </p:grpSpPr>
        <p:grpSp>
          <p:nvGrpSpPr>
            <p:cNvPr id="50" name="Group 39">
              <a:extLst>
                <a:ext uri="{FF2B5EF4-FFF2-40B4-BE49-F238E27FC236}">
                  <a16:creationId xmlns:a16="http://schemas.microsoft.com/office/drawing/2014/main" id="{61DB66A7-F7CF-28A7-3792-C3014B3C28C1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2" name="Oval 41">
                <a:extLst>
                  <a:ext uri="{FF2B5EF4-FFF2-40B4-BE49-F238E27FC236}">
                    <a16:creationId xmlns:a16="http://schemas.microsoft.com/office/drawing/2014/main" id="{BE5178F0-0F82-A699-0146-D851F7B66169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42">
                <a:extLst>
                  <a:ext uri="{FF2B5EF4-FFF2-40B4-BE49-F238E27FC236}">
                    <a16:creationId xmlns:a16="http://schemas.microsoft.com/office/drawing/2014/main" id="{C67292AA-76F1-D2C5-7967-5153F4A0E609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FA15C1-2365-0A20-D665-048DF2DE7636}"/>
                </a:ext>
              </a:extLst>
            </p:cNvPr>
            <p:cNvSpPr txBox="1"/>
            <p:nvPr/>
          </p:nvSpPr>
          <p:spPr>
            <a:xfrm>
              <a:off x="832000" y="3842340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No CPU use</a:t>
              </a:r>
              <a:endParaRPr lang="ko-KR" altLang="en-US" sz="1200" b="1"/>
            </a:p>
          </p:txBody>
        </p:sp>
      </p:grpSp>
      <p:grpSp>
        <p:nvGrpSpPr>
          <p:cNvPr id="54" name="Group 43">
            <a:extLst>
              <a:ext uri="{FF2B5EF4-FFF2-40B4-BE49-F238E27FC236}">
                <a16:creationId xmlns:a16="http://schemas.microsoft.com/office/drawing/2014/main" id="{34124E1D-B0E8-0F6F-E150-6FDE29BCBC8B}"/>
              </a:ext>
            </a:extLst>
          </p:cNvPr>
          <p:cNvGrpSpPr/>
          <p:nvPr/>
        </p:nvGrpSpPr>
        <p:grpSpPr>
          <a:xfrm>
            <a:off x="5386189" y="4317963"/>
            <a:ext cx="1488582" cy="276999"/>
            <a:chOff x="605046" y="3751515"/>
            <a:chExt cx="1488582" cy="276999"/>
          </a:xfrm>
        </p:grpSpPr>
        <p:grpSp>
          <p:nvGrpSpPr>
            <p:cNvPr id="55" name="Group 44">
              <a:extLst>
                <a:ext uri="{FF2B5EF4-FFF2-40B4-BE49-F238E27FC236}">
                  <a16:creationId xmlns:a16="http://schemas.microsoft.com/office/drawing/2014/main" id="{CFACE409-5981-4F6A-316A-6B0F10935C8F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7" name="Oval 46">
                <a:extLst>
                  <a:ext uri="{FF2B5EF4-FFF2-40B4-BE49-F238E27FC236}">
                    <a16:creationId xmlns:a16="http://schemas.microsoft.com/office/drawing/2014/main" id="{DC303D0B-72DA-0E35-E2CF-C59D1D361F6C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47">
                <a:extLst>
                  <a:ext uri="{FF2B5EF4-FFF2-40B4-BE49-F238E27FC236}">
                    <a16:creationId xmlns:a16="http://schemas.microsoft.com/office/drawing/2014/main" id="{86D992AD-431D-2DCC-D121-CA059A9D94D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FDF112D-E56E-2AB5-59BF-84C316606FAC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Analog Gain</a:t>
              </a:r>
              <a:endParaRPr lang="ko-KR" altLang="en-US" sz="1200" b="1"/>
            </a:p>
          </p:txBody>
        </p:sp>
      </p:grpSp>
      <p:grpSp>
        <p:nvGrpSpPr>
          <p:cNvPr id="59" name="Group 48">
            <a:extLst>
              <a:ext uri="{FF2B5EF4-FFF2-40B4-BE49-F238E27FC236}">
                <a16:creationId xmlns:a16="http://schemas.microsoft.com/office/drawing/2014/main" id="{13A75D24-ACC5-5618-E16E-30F7C6618B87}"/>
              </a:ext>
            </a:extLst>
          </p:cNvPr>
          <p:cNvGrpSpPr/>
          <p:nvPr/>
        </p:nvGrpSpPr>
        <p:grpSpPr>
          <a:xfrm>
            <a:off x="5386189" y="4717278"/>
            <a:ext cx="1488582" cy="332400"/>
            <a:chOff x="605046" y="3786939"/>
            <a:chExt cx="1488582" cy="332400"/>
          </a:xfrm>
        </p:grpSpPr>
        <p:grpSp>
          <p:nvGrpSpPr>
            <p:cNvPr id="60" name="Group 49">
              <a:extLst>
                <a:ext uri="{FF2B5EF4-FFF2-40B4-BE49-F238E27FC236}">
                  <a16:creationId xmlns:a16="http://schemas.microsoft.com/office/drawing/2014/main" id="{CD8EF2FA-32B2-F4FF-F87B-36AC440753A6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2" name="Oval 51">
                <a:extLst>
                  <a:ext uri="{FF2B5EF4-FFF2-40B4-BE49-F238E27FC236}">
                    <a16:creationId xmlns:a16="http://schemas.microsoft.com/office/drawing/2014/main" id="{56D85EB6-E512-A91E-7501-76FAA2A8FF0B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Chevron 52">
                <a:extLst>
                  <a:ext uri="{FF2B5EF4-FFF2-40B4-BE49-F238E27FC236}">
                    <a16:creationId xmlns:a16="http://schemas.microsoft.com/office/drawing/2014/main" id="{F6718412-A816-5E7E-D670-6B1D34C5DEF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1B6ABE-61D4-0DC7-7E9B-74B0574C713C}"/>
                </a:ext>
              </a:extLst>
            </p:cNvPr>
            <p:cNvSpPr txBox="1"/>
            <p:nvPr/>
          </p:nvSpPr>
          <p:spPr>
            <a:xfrm>
              <a:off x="832000" y="3842340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1-128x Gain</a:t>
              </a:r>
              <a:endParaRPr lang="ko-KR" altLang="en-US" sz="1200" b="1"/>
            </a:p>
          </p:txBody>
        </p:sp>
      </p:grpSp>
      <p:grpSp>
        <p:nvGrpSpPr>
          <p:cNvPr id="64" name="Group 53">
            <a:extLst>
              <a:ext uri="{FF2B5EF4-FFF2-40B4-BE49-F238E27FC236}">
                <a16:creationId xmlns:a16="http://schemas.microsoft.com/office/drawing/2014/main" id="{2FA78335-13C6-D53E-2722-7B639BAF90BB}"/>
              </a:ext>
            </a:extLst>
          </p:cNvPr>
          <p:cNvGrpSpPr/>
          <p:nvPr/>
        </p:nvGrpSpPr>
        <p:grpSpPr>
          <a:xfrm>
            <a:off x="5386189" y="5313071"/>
            <a:ext cx="1488582" cy="332400"/>
            <a:chOff x="605046" y="3786939"/>
            <a:chExt cx="1488582" cy="332400"/>
          </a:xfrm>
        </p:grpSpPr>
        <p:grpSp>
          <p:nvGrpSpPr>
            <p:cNvPr id="65" name="Group 54">
              <a:extLst>
                <a:ext uri="{FF2B5EF4-FFF2-40B4-BE49-F238E27FC236}">
                  <a16:creationId xmlns:a16="http://schemas.microsoft.com/office/drawing/2014/main" id="{B1EEA51F-DB20-FA0B-398E-8848584AF6ED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7" name="Oval 56">
                <a:extLst>
                  <a:ext uri="{FF2B5EF4-FFF2-40B4-BE49-F238E27FC236}">
                    <a16:creationId xmlns:a16="http://schemas.microsoft.com/office/drawing/2014/main" id="{718877D3-B03D-FCEE-7DC0-BF2F12922D37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57">
                <a:extLst>
                  <a:ext uri="{FF2B5EF4-FFF2-40B4-BE49-F238E27FC236}">
                    <a16:creationId xmlns:a16="http://schemas.microsoft.com/office/drawing/2014/main" id="{EDCC6D0F-EF77-260C-4E7B-B3D782CD3EBB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7AE4E78-8B58-346E-A5A6-6255C65BFFAF}"/>
                </a:ext>
              </a:extLst>
            </p:cNvPr>
            <p:cNvSpPr txBox="1"/>
            <p:nvPr/>
          </p:nvSpPr>
          <p:spPr>
            <a:xfrm>
              <a:off x="832000" y="3842340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No CPU use</a:t>
              </a:r>
              <a:endParaRPr lang="ko-KR" altLang="en-US" sz="1200" b="1"/>
            </a:p>
          </p:txBody>
        </p:sp>
      </p:grpSp>
      <p:grpSp>
        <p:nvGrpSpPr>
          <p:cNvPr id="69" name="Group 58">
            <a:extLst>
              <a:ext uri="{FF2B5EF4-FFF2-40B4-BE49-F238E27FC236}">
                <a16:creationId xmlns:a16="http://schemas.microsoft.com/office/drawing/2014/main" id="{B9C9EB19-62A0-CD07-5154-6534A804AACA}"/>
              </a:ext>
            </a:extLst>
          </p:cNvPr>
          <p:cNvGrpSpPr/>
          <p:nvPr/>
        </p:nvGrpSpPr>
        <p:grpSpPr>
          <a:xfrm>
            <a:off x="7570016" y="4235156"/>
            <a:ext cx="1488582" cy="461665"/>
            <a:chOff x="605046" y="3659182"/>
            <a:chExt cx="1488582" cy="461665"/>
          </a:xfrm>
        </p:grpSpPr>
        <p:grpSp>
          <p:nvGrpSpPr>
            <p:cNvPr id="70" name="Group 59">
              <a:extLst>
                <a:ext uri="{FF2B5EF4-FFF2-40B4-BE49-F238E27FC236}">
                  <a16:creationId xmlns:a16="http://schemas.microsoft.com/office/drawing/2014/main" id="{1246FDC0-ADC4-9B27-B1F5-A51791435EE3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2" name="Oval 61">
                <a:extLst>
                  <a:ext uri="{FF2B5EF4-FFF2-40B4-BE49-F238E27FC236}">
                    <a16:creationId xmlns:a16="http://schemas.microsoft.com/office/drawing/2014/main" id="{E83EE110-FDCB-C8C8-FF3D-8B719D8FF9C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62">
                <a:extLst>
                  <a:ext uri="{FF2B5EF4-FFF2-40B4-BE49-F238E27FC236}">
                    <a16:creationId xmlns:a16="http://schemas.microsoft.com/office/drawing/2014/main" id="{E1E35D90-B870-1373-FB85-3EC82498F21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E92AA-38E9-BE35-4724-469DBD07A2DA}"/>
                </a:ext>
              </a:extLst>
            </p:cNvPr>
            <p:cNvSpPr txBox="1"/>
            <p:nvPr/>
          </p:nvSpPr>
          <p:spPr>
            <a:xfrm>
              <a:off x="832000" y="3659182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New driver support</a:t>
              </a:r>
              <a:endParaRPr lang="ko-KR" altLang="en-US" sz="1200" b="1"/>
            </a:p>
          </p:txBody>
        </p:sp>
      </p:grpSp>
      <p:grpSp>
        <p:nvGrpSpPr>
          <p:cNvPr id="74" name="Group 63">
            <a:extLst>
              <a:ext uri="{FF2B5EF4-FFF2-40B4-BE49-F238E27FC236}">
                <a16:creationId xmlns:a16="http://schemas.microsoft.com/office/drawing/2014/main" id="{F878E325-1A38-D4A8-70F0-DC28F748F2BF}"/>
              </a:ext>
            </a:extLst>
          </p:cNvPr>
          <p:cNvGrpSpPr/>
          <p:nvPr/>
        </p:nvGrpSpPr>
        <p:grpSpPr>
          <a:xfrm>
            <a:off x="7570016" y="4597538"/>
            <a:ext cx="1688042" cy="646331"/>
            <a:chOff x="605046" y="3657674"/>
            <a:chExt cx="1488582" cy="646331"/>
          </a:xfrm>
        </p:grpSpPr>
        <p:grpSp>
          <p:nvGrpSpPr>
            <p:cNvPr id="75" name="Group 64">
              <a:extLst>
                <a:ext uri="{FF2B5EF4-FFF2-40B4-BE49-F238E27FC236}">
                  <a16:creationId xmlns:a16="http://schemas.microsoft.com/office/drawing/2014/main" id="{4F6F4001-1808-593B-132F-46211E31CB50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7" name="Oval 66">
                <a:extLst>
                  <a:ext uri="{FF2B5EF4-FFF2-40B4-BE49-F238E27FC236}">
                    <a16:creationId xmlns:a16="http://schemas.microsoft.com/office/drawing/2014/main" id="{B3FA8451-E6D4-E1C3-E485-0D779A773532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Chevron 67">
                <a:extLst>
                  <a:ext uri="{FF2B5EF4-FFF2-40B4-BE49-F238E27FC236}">
                    <a16:creationId xmlns:a16="http://schemas.microsoft.com/office/drawing/2014/main" id="{4D5C2905-B62B-06E0-54C5-6AA074886F0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25CA3F6-87AD-2779-59D0-D0EDAF189F06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Higher resolution images</a:t>
              </a:r>
              <a:endParaRPr lang="ko-KR" altLang="en-US" sz="1200" b="1"/>
            </a:p>
          </p:txBody>
        </p:sp>
      </p:grpSp>
      <p:grpSp>
        <p:nvGrpSpPr>
          <p:cNvPr id="79" name="Group 68">
            <a:extLst>
              <a:ext uri="{FF2B5EF4-FFF2-40B4-BE49-F238E27FC236}">
                <a16:creationId xmlns:a16="http://schemas.microsoft.com/office/drawing/2014/main" id="{1B42D7F8-38A8-7FB4-A01F-5944BE090785}"/>
              </a:ext>
            </a:extLst>
          </p:cNvPr>
          <p:cNvGrpSpPr/>
          <p:nvPr/>
        </p:nvGrpSpPr>
        <p:grpSpPr>
          <a:xfrm>
            <a:off x="7570016" y="5285664"/>
            <a:ext cx="1488582" cy="461665"/>
            <a:chOff x="605046" y="3750007"/>
            <a:chExt cx="1488582" cy="461665"/>
          </a:xfrm>
        </p:grpSpPr>
        <p:grpSp>
          <p:nvGrpSpPr>
            <p:cNvPr id="80" name="Group 69">
              <a:extLst>
                <a:ext uri="{FF2B5EF4-FFF2-40B4-BE49-F238E27FC236}">
                  <a16:creationId xmlns:a16="http://schemas.microsoft.com/office/drawing/2014/main" id="{7CC6D386-F3F9-6662-525A-986114947173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82" name="Oval 71">
                <a:extLst>
                  <a:ext uri="{FF2B5EF4-FFF2-40B4-BE49-F238E27FC236}">
                    <a16:creationId xmlns:a16="http://schemas.microsoft.com/office/drawing/2014/main" id="{DB94FC49-E25B-DBEC-D65F-E42AEE730772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Chevron 72">
                <a:extLst>
                  <a:ext uri="{FF2B5EF4-FFF2-40B4-BE49-F238E27FC236}">
                    <a16:creationId xmlns:a16="http://schemas.microsoft.com/office/drawing/2014/main" id="{285E1486-605B-FA5D-9AC9-2698120AE2B3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C103B31-D10D-BB1A-DD29-96F7E98D487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Less rounding errors in data </a:t>
              </a:r>
              <a:endParaRPr lang="ko-KR" altLang="en-US" sz="1200" b="1"/>
            </a:p>
          </p:txBody>
        </p:sp>
      </p:grpSp>
      <p:grpSp>
        <p:nvGrpSpPr>
          <p:cNvPr id="84" name="Group 73">
            <a:extLst>
              <a:ext uri="{FF2B5EF4-FFF2-40B4-BE49-F238E27FC236}">
                <a16:creationId xmlns:a16="http://schemas.microsoft.com/office/drawing/2014/main" id="{BA8CC0B7-EE6D-296C-ACCB-C258DB4AA584}"/>
              </a:ext>
            </a:extLst>
          </p:cNvPr>
          <p:cNvGrpSpPr/>
          <p:nvPr/>
        </p:nvGrpSpPr>
        <p:grpSpPr>
          <a:xfrm>
            <a:off x="9753843" y="4244680"/>
            <a:ext cx="1488582" cy="461665"/>
            <a:chOff x="605046" y="3659182"/>
            <a:chExt cx="1488582" cy="461665"/>
          </a:xfrm>
        </p:grpSpPr>
        <p:grpSp>
          <p:nvGrpSpPr>
            <p:cNvPr id="85" name="Group 74">
              <a:extLst>
                <a:ext uri="{FF2B5EF4-FFF2-40B4-BE49-F238E27FC236}">
                  <a16:creationId xmlns:a16="http://schemas.microsoft.com/office/drawing/2014/main" id="{24CC36AA-77E3-6CF0-1B7F-B65C296EF6F9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87" name="Oval 76">
                <a:extLst>
                  <a:ext uri="{FF2B5EF4-FFF2-40B4-BE49-F238E27FC236}">
                    <a16:creationId xmlns:a16="http://schemas.microsoft.com/office/drawing/2014/main" id="{F31C243C-AC4A-4BD2-C5DC-892D6F8B899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77">
                <a:extLst>
                  <a:ext uri="{FF2B5EF4-FFF2-40B4-BE49-F238E27FC236}">
                    <a16:creationId xmlns:a16="http://schemas.microsoft.com/office/drawing/2014/main" id="{11F1990B-F585-5D02-78AF-CAAED629AE00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8EBC4F9-D17B-C85B-9D8F-488296D6D249}"/>
                </a:ext>
              </a:extLst>
            </p:cNvPr>
            <p:cNvSpPr txBox="1"/>
            <p:nvPr/>
          </p:nvSpPr>
          <p:spPr>
            <a:xfrm>
              <a:off x="832000" y="3659182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Faster image formatting</a:t>
              </a:r>
              <a:endParaRPr lang="ko-KR" altLang="en-US" sz="1200" b="1"/>
            </a:p>
          </p:txBody>
        </p:sp>
      </p:grpSp>
      <p:grpSp>
        <p:nvGrpSpPr>
          <p:cNvPr id="89" name="Group 78">
            <a:extLst>
              <a:ext uri="{FF2B5EF4-FFF2-40B4-BE49-F238E27FC236}">
                <a16:creationId xmlns:a16="http://schemas.microsoft.com/office/drawing/2014/main" id="{D524D699-5B30-F7B5-307B-92E5B2725FEF}"/>
              </a:ext>
            </a:extLst>
          </p:cNvPr>
          <p:cNvGrpSpPr/>
          <p:nvPr/>
        </p:nvGrpSpPr>
        <p:grpSpPr>
          <a:xfrm>
            <a:off x="9753843" y="4699396"/>
            <a:ext cx="2023725" cy="461665"/>
            <a:chOff x="605046" y="3750007"/>
            <a:chExt cx="2023725" cy="461665"/>
          </a:xfrm>
        </p:grpSpPr>
        <p:grpSp>
          <p:nvGrpSpPr>
            <p:cNvPr id="90" name="Group 79">
              <a:extLst>
                <a:ext uri="{FF2B5EF4-FFF2-40B4-BE49-F238E27FC236}">
                  <a16:creationId xmlns:a16="http://schemas.microsoft.com/office/drawing/2014/main" id="{D5D56053-4408-9920-DCD4-2C63B6520D72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2" name="Oval 81">
                <a:extLst>
                  <a:ext uri="{FF2B5EF4-FFF2-40B4-BE49-F238E27FC236}">
                    <a16:creationId xmlns:a16="http://schemas.microsoft.com/office/drawing/2014/main" id="{31F9761F-23D3-39B6-FCA1-E64DC4AF00C6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Chevron 82">
                <a:extLst>
                  <a:ext uri="{FF2B5EF4-FFF2-40B4-BE49-F238E27FC236}">
                    <a16:creationId xmlns:a16="http://schemas.microsoft.com/office/drawing/2014/main" id="{AADC9A56-83CF-11C9-7013-3E08448D606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DE8EBE7-2218-01A4-2FEF-47F38E69760C}"/>
                </a:ext>
              </a:extLst>
            </p:cNvPr>
            <p:cNvSpPr txBox="1"/>
            <p:nvPr/>
          </p:nvSpPr>
          <p:spPr>
            <a:xfrm>
              <a:off x="832000" y="3750007"/>
              <a:ext cx="17967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Same image buffer for multiple processes</a:t>
              </a:r>
              <a:endParaRPr lang="ko-KR" altLang="en-US" sz="1200" b="1"/>
            </a:p>
          </p:txBody>
        </p:sp>
      </p:grpSp>
      <p:grpSp>
        <p:nvGrpSpPr>
          <p:cNvPr id="94" name="Group 83">
            <a:extLst>
              <a:ext uri="{FF2B5EF4-FFF2-40B4-BE49-F238E27FC236}">
                <a16:creationId xmlns:a16="http://schemas.microsoft.com/office/drawing/2014/main" id="{DBF7E7E6-5C14-36D4-EC14-E132F3D135B0}"/>
              </a:ext>
            </a:extLst>
          </p:cNvPr>
          <p:cNvGrpSpPr/>
          <p:nvPr/>
        </p:nvGrpSpPr>
        <p:grpSpPr>
          <a:xfrm>
            <a:off x="9753843" y="5295189"/>
            <a:ext cx="1599797" cy="461665"/>
            <a:chOff x="605046" y="3750007"/>
            <a:chExt cx="1599797" cy="461665"/>
          </a:xfrm>
        </p:grpSpPr>
        <p:grpSp>
          <p:nvGrpSpPr>
            <p:cNvPr id="95" name="Group 84">
              <a:extLst>
                <a:ext uri="{FF2B5EF4-FFF2-40B4-BE49-F238E27FC236}">
                  <a16:creationId xmlns:a16="http://schemas.microsoft.com/office/drawing/2014/main" id="{05F9CEEB-A55E-02FD-AFF2-4022A7FE9913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7" name="Oval 86">
                <a:extLst>
                  <a:ext uri="{FF2B5EF4-FFF2-40B4-BE49-F238E27FC236}">
                    <a16:creationId xmlns:a16="http://schemas.microsoft.com/office/drawing/2014/main" id="{0AB140F5-A7A3-DC84-30EF-0C9330DB3612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Chevron 87">
                <a:extLst>
                  <a:ext uri="{FF2B5EF4-FFF2-40B4-BE49-F238E27FC236}">
                    <a16:creationId xmlns:a16="http://schemas.microsoft.com/office/drawing/2014/main" id="{4183EAB5-E25D-035D-7DA9-69D7EAA5F9B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55A3A06-9441-07BA-622C-9A81C0DDE7E5}"/>
                </a:ext>
              </a:extLst>
            </p:cNvPr>
            <p:cNvSpPr txBox="1"/>
            <p:nvPr/>
          </p:nvSpPr>
          <p:spPr>
            <a:xfrm>
              <a:off x="832000" y="3750007"/>
              <a:ext cx="137284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Easy parameter modification</a:t>
              </a:r>
              <a:endParaRPr lang="ko-KR" altLang="en-US" sz="1200" b="1"/>
            </a:p>
          </p:txBody>
        </p:sp>
      </p:grpSp>
      <p:sp>
        <p:nvSpPr>
          <p:cNvPr id="99" name="Chevron 92">
            <a:extLst>
              <a:ext uri="{FF2B5EF4-FFF2-40B4-BE49-F238E27FC236}">
                <a16:creationId xmlns:a16="http://schemas.microsoft.com/office/drawing/2014/main" id="{1E6769B8-D5E1-2FA6-B18F-1446A6E4BAC9}"/>
              </a:ext>
            </a:extLst>
          </p:cNvPr>
          <p:cNvSpPr/>
          <p:nvPr/>
        </p:nvSpPr>
        <p:spPr>
          <a:xfrm>
            <a:off x="4861185" y="2320691"/>
            <a:ext cx="182339" cy="42805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Chevron 93">
            <a:extLst>
              <a:ext uri="{FF2B5EF4-FFF2-40B4-BE49-F238E27FC236}">
                <a16:creationId xmlns:a16="http://schemas.microsoft.com/office/drawing/2014/main" id="{75719CC0-FD31-E712-87C5-9AF8AEEF1C62}"/>
              </a:ext>
            </a:extLst>
          </p:cNvPr>
          <p:cNvSpPr/>
          <p:nvPr/>
        </p:nvSpPr>
        <p:spPr>
          <a:xfrm>
            <a:off x="7047973" y="2320690"/>
            <a:ext cx="182339" cy="42805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Chevron 94">
            <a:extLst>
              <a:ext uri="{FF2B5EF4-FFF2-40B4-BE49-F238E27FC236}">
                <a16:creationId xmlns:a16="http://schemas.microsoft.com/office/drawing/2014/main" id="{237388F6-333F-6586-23D0-B48CAD471552}"/>
              </a:ext>
            </a:extLst>
          </p:cNvPr>
          <p:cNvSpPr/>
          <p:nvPr/>
        </p:nvSpPr>
        <p:spPr>
          <a:xfrm>
            <a:off x="9234762" y="2320689"/>
            <a:ext cx="182339" cy="42805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2" name="Oval 2">
            <a:extLst>
              <a:ext uri="{FF2B5EF4-FFF2-40B4-BE49-F238E27FC236}">
                <a16:creationId xmlns:a16="http://schemas.microsoft.com/office/drawing/2014/main" id="{288DF48C-2197-C372-3F20-D661D0F69BBD}"/>
              </a:ext>
            </a:extLst>
          </p:cNvPr>
          <p:cNvSpPr/>
          <p:nvPr/>
        </p:nvSpPr>
        <p:spPr>
          <a:xfrm>
            <a:off x="10746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3" name="Group 1">
            <a:extLst>
              <a:ext uri="{FF2B5EF4-FFF2-40B4-BE49-F238E27FC236}">
                <a16:creationId xmlns:a16="http://schemas.microsoft.com/office/drawing/2014/main" id="{D6176408-5F37-6211-C28B-16BD2C4D42EF}"/>
              </a:ext>
            </a:extLst>
          </p:cNvPr>
          <p:cNvGrpSpPr/>
          <p:nvPr/>
        </p:nvGrpSpPr>
        <p:grpSpPr>
          <a:xfrm>
            <a:off x="914689" y="4029935"/>
            <a:ext cx="1987649" cy="2059831"/>
            <a:chOff x="424111" y="3645025"/>
            <a:chExt cx="1987649" cy="2059831"/>
          </a:xfrm>
        </p:grpSpPr>
        <p:sp>
          <p:nvSpPr>
            <p:cNvPr id="104" name="Rectangle 3">
              <a:extLst>
                <a:ext uri="{FF2B5EF4-FFF2-40B4-BE49-F238E27FC236}">
                  <a16:creationId xmlns:a16="http://schemas.microsoft.com/office/drawing/2014/main" id="{07EFD8E5-039E-F956-D9D1-E3EA245C7098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5" name="Rectangle 9">
              <a:extLst>
                <a:ext uri="{FF2B5EF4-FFF2-40B4-BE49-F238E27FC236}">
                  <a16:creationId xmlns:a16="http://schemas.microsoft.com/office/drawing/2014/main" id="{25D494E6-52D9-6F4B-C1FA-ED6E57F3EE64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9EB0FE27-415C-1CFF-79DE-5B329E4F10A2}"/>
              </a:ext>
            </a:extLst>
          </p:cNvPr>
          <p:cNvSpPr txBox="1"/>
          <p:nvPr/>
        </p:nvSpPr>
        <p:spPr>
          <a:xfrm>
            <a:off x="918562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/>
              <a:t>Fixed Lighting</a:t>
            </a:r>
            <a:endParaRPr lang="ko-KR" altLang="en-US" sz="1400" b="1"/>
          </a:p>
        </p:txBody>
      </p:sp>
      <p:grpSp>
        <p:nvGrpSpPr>
          <p:cNvPr id="107" name="Group 32">
            <a:extLst>
              <a:ext uri="{FF2B5EF4-FFF2-40B4-BE49-F238E27FC236}">
                <a16:creationId xmlns:a16="http://schemas.microsoft.com/office/drawing/2014/main" id="{92990A97-80AC-7860-3C73-A49D38558FC9}"/>
              </a:ext>
            </a:extLst>
          </p:cNvPr>
          <p:cNvGrpSpPr/>
          <p:nvPr/>
        </p:nvGrpSpPr>
        <p:grpSpPr>
          <a:xfrm>
            <a:off x="1102138" y="4308439"/>
            <a:ext cx="1488582" cy="276999"/>
            <a:chOff x="605046" y="3751515"/>
            <a:chExt cx="1488582" cy="276999"/>
          </a:xfrm>
        </p:grpSpPr>
        <p:grpSp>
          <p:nvGrpSpPr>
            <p:cNvPr id="108" name="Group 28">
              <a:extLst>
                <a:ext uri="{FF2B5EF4-FFF2-40B4-BE49-F238E27FC236}">
                  <a16:creationId xmlns:a16="http://schemas.microsoft.com/office/drawing/2014/main" id="{8D145DC2-4F1B-65AB-AC20-04B39EB2723B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10" name="Oval 29">
                <a:extLst>
                  <a:ext uri="{FF2B5EF4-FFF2-40B4-BE49-F238E27FC236}">
                    <a16:creationId xmlns:a16="http://schemas.microsoft.com/office/drawing/2014/main" id="{DBF7C40F-3161-17BC-02EF-18AB659241C9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Chevron 30">
                <a:extLst>
                  <a:ext uri="{FF2B5EF4-FFF2-40B4-BE49-F238E27FC236}">
                    <a16:creationId xmlns:a16="http://schemas.microsoft.com/office/drawing/2014/main" id="{70855CE6-2045-20A0-5B03-CFE0F5CD27B0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7B40538-E85D-2AEB-B183-B62B1F42E693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300 LUX</a:t>
              </a:r>
              <a:endParaRPr lang="ko-KR" altLang="en-US" sz="1200" b="1"/>
            </a:p>
          </p:txBody>
        </p:sp>
      </p:grpSp>
      <p:grpSp>
        <p:nvGrpSpPr>
          <p:cNvPr id="112" name="Group 33">
            <a:extLst>
              <a:ext uri="{FF2B5EF4-FFF2-40B4-BE49-F238E27FC236}">
                <a16:creationId xmlns:a16="http://schemas.microsoft.com/office/drawing/2014/main" id="{DFED39C6-3CE0-6360-B2AF-2A5674DE7A99}"/>
              </a:ext>
            </a:extLst>
          </p:cNvPr>
          <p:cNvGrpSpPr/>
          <p:nvPr/>
        </p:nvGrpSpPr>
        <p:grpSpPr>
          <a:xfrm>
            <a:off x="1102138" y="4670821"/>
            <a:ext cx="1718806" cy="461665"/>
            <a:chOff x="605046" y="3750007"/>
            <a:chExt cx="1718806" cy="461665"/>
          </a:xfrm>
        </p:grpSpPr>
        <p:grpSp>
          <p:nvGrpSpPr>
            <p:cNvPr id="113" name="Group 34">
              <a:extLst>
                <a:ext uri="{FF2B5EF4-FFF2-40B4-BE49-F238E27FC236}">
                  <a16:creationId xmlns:a16="http://schemas.microsoft.com/office/drawing/2014/main" id="{B316ABB0-129B-E7A5-1A83-1B063EFD9264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15" name="Oval 36">
                <a:extLst>
                  <a:ext uri="{FF2B5EF4-FFF2-40B4-BE49-F238E27FC236}">
                    <a16:creationId xmlns:a16="http://schemas.microsoft.com/office/drawing/2014/main" id="{5CC059B5-6083-EDF0-FA76-59909FCB57E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Chevron 37">
                <a:extLst>
                  <a:ext uri="{FF2B5EF4-FFF2-40B4-BE49-F238E27FC236}">
                    <a16:creationId xmlns:a16="http://schemas.microsoft.com/office/drawing/2014/main" id="{D4428B46-BC38-D0DF-E0F6-C1A805BE16FE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7FD91E-1ABE-0329-1937-DB509091AFAB}"/>
                </a:ext>
              </a:extLst>
            </p:cNvPr>
            <p:cNvSpPr txBox="1"/>
            <p:nvPr/>
          </p:nvSpPr>
          <p:spPr>
            <a:xfrm>
              <a:off x="832000" y="3750007"/>
              <a:ext cx="1491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White LED Spectral Emission</a:t>
              </a:r>
              <a:endParaRPr lang="ko-KR" altLang="en-US" sz="1200" b="1"/>
            </a:p>
          </p:txBody>
        </p:sp>
      </p:grpSp>
      <p:grpSp>
        <p:nvGrpSpPr>
          <p:cNvPr id="117" name="Group 38">
            <a:extLst>
              <a:ext uri="{FF2B5EF4-FFF2-40B4-BE49-F238E27FC236}">
                <a16:creationId xmlns:a16="http://schemas.microsoft.com/office/drawing/2014/main" id="{20F6AE15-A750-F971-E635-947591B431E5}"/>
              </a:ext>
            </a:extLst>
          </p:cNvPr>
          <p:cNvGrpSpPr/>
          <p:nvPr/>
        </p:nvGrpSpPr>
        <p:grpSpPr>
          <a:xfrm>
            <a:off x="1102138" y="5174281"/>
            <a:ext cx="1488582" cy="646331"/>
            <a:chOff x="605046" y="3657674"/>
            <a:chExt cx="1488582" cy="646331"/>
          </a:xfrm>
        </p:grpSpPr>
        <p:grpSp>
          <p:nvGrpSpPr>
            <p:cNvPr id="118" name="Group 39">
              <a:extLst>
                <a:ext uri="{FF2B5EF4-FFF2-40B4-BE49-F238E27FC236}">
                  <a16:creationId xmlns:a16="http://schemas.microsoft.com/office/drawing/2014/main" id="{8A6CB683-24A4-8717-EDE9-6666E4D86581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20" name="Oval 41">
                <a:extLst>
                  <a:ext uri="{FF2B5EF4-FFF2-40B4-BE49-F238E27FC236}">
                    <a16:creationId xmlns:a16="http://schemas.microsoft.com/office/drawing/2014/main" id="{ED8F26FA-F952-29A8-BFD3-C4E45A8871C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Chevron 42">
                <a:extLst>
                  <a:ext uri="{FF2B5EF4-FFF2-40B4-BE49-F238E27FC236}">
                    <a16:creationId xmlns:a16="http://schemas.microsoft.com/office/drawing/2014/main" id="{B0104A3E-1249-073F-D921-28D73F2CF9B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B2EB18D-FC6E-DFC0-08BF-7701CD8B0D59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/>
                <a:t>Minimal Bayer-mask artifacts</a:t>
              </a:r>
              <a:endParaRPr lang="ko-KR" altLang="en-US" sz="1200" b="1"/>
            </a:p>
          </p:txBody>
        </p:sp>
      </p:grpSp>
      <p:sp>
        <p:nvSpPr>
          <p:cNvPr id="122" name="Chevron 92">
            <a:extLst>
              <a:ext uri="{FF2B5EF4-FFF2-40B4-BE49-F238E27FC236}">
                <a16:creationId xmlns:a16="http://schemas.microsoft.com/office/drawing/2014/main" id="{7B002EA5-1CD6-F143-FAE7-36CFB9535CE3}"/>
              </a:ext>
            </a:extLst>
          </p:cNvPr>
          <p:cNvSpPr/>
          <p:nvPr/>
        </p:nvSpPr>
        <p:spPr>
          <a:xfrm>
            <a:off x="2760961" y="2320691"/>
            <a:ext cx="182339" cy="4280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8" name="Rounded Rectangle 51">
            <a:extLst>
              <a:ext uri="{FF2B5EF4-FFF2-40B4-BE49-F238E27FC236}">
                <a16:creationId xmlns:a16="http://schemas.microsoft.com/office/drawing/2014/main" id="{02B43D37-6293-A139-F5F5-62263E36CD0D}"/>
              </a:ext>
            </a:extLst>
          </p:cNvPr>
          <p:cNvSpPr/>
          <p:nvPr/>
        </p:nvSpPr>
        <p:spPr>
          <a:xfrm rot="16200000" flipH="1">
            <a:off x="1487951" y="2241354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9" name="Rounded Rectangle 20">
            <a:extLst>
              <a:ext uri="{FF2B5EF4-FFF2-40B4-BE49-F238E27FC236}">
                <a16:creationId xmlns:a16="http://schemas.microsoft.com/office/drawing/2014/main" id="{9266B10B-1A06-C860-362B-5F33D9C60E6D}"/>
              </a:ext>
            </a:extLst>
          </p:cNvPr>
          <p:cNvSpPr>
            <a:spLocks noChangeAspect="1"/>
          </p:cNvSpPr>
          <p:nvPr/>
        </p:nvSpPr>
        <p:spPr>
          <a:xfrm rot="2160000">
            <a:off x="3613443" y="2246314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6684AC85-1F6A-00D3-6B18-AD98A06726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47" y="2151465"/>
            <a:ext cx="792105" cy="792105"/>
          </a:xfrm>
          <a:prstGeom prst="rect">
            <a:avLst/>
          </a:prstGeom>
        </p:spPr>
      </p:pic>
      <p:pic>
        <p:nvPicPr>
          <p:cNvPr id="133" name="Picture 132" descr="Shape&#10;&#10;Description automatically generated with low confidence">
            <a:extLst>
              <a:ext uri="{FF2B5EF4-FFF2-40B4-BE49-F238E27FC236}">
                <a16:creationId xmlns:a16="http://schemas.microsoft.com/office/drawing/2014/main" id="{8C30AF21-E989-5DF2-BC1D-712E921A6D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94" y="2184975"/>
            <a:ext cx="725084" cy="725084"/>
          </a:xfrm>
          <a:prstGeom prst="rect">
            <a:avLst/>
          </a:prstGeom>
        </p:spPr>
      </p:pic>
      <p:pic>
        <p:nvPicPr>
          <p:cNvPr id="5122" name="Picture 2" descr="crop image Icon 4837308">
            <a:extLst>
              <a:ext uri="{FF2B5EF4-FFF2-40B4-BE49-F238E27FC236}">
                <a16:creationId xmlns:a16="http://schemas.microsoft.com/office/drawing/2014/main" id="{F4DFA42B-39C1-0E08-A64C-1FA07383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43" y="1921857"/>
            <a:ext cx="1272209" cy="12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8D72DC2-B28B-B1DE-67AE-8C076F50330A}"/>
              </a:ext>
            </a:extLst>
          </p:cNvPr>
          <p:cNvSpPr txBox="1"/>
          <p:nvPr/>
        </p:nvSpPr>
        <p:spPr>
          <a:xfrm>
            <a:off x="7974330" y="2184975"/>
            <a:ext cx="5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600">
                <a:latin typeface="Consolas" panose="020B0609020204030204" pitchFamily="49" charset="0"/>
              </a:rPr>
              <a:t>10010010</a:t>
            </a:r>
            <a:br>
              <a:rPr lang="is-IS" sz="600">
                <a:latin typeface="Consolas" panose="020B0609020204030204" pitchFamily="49" charset="0"/>
              </a:rPr>
            </a:br>
            <a:r>
              <a:rPr lang="is-IS" sz="600">
                <a:latin typeface="Consolas" panose="020B0609020204030204" pitchFamily="49" charset="0"/>
              </a:rPr>
              <a:t>01101101</a:t>
            </a:r>
            <a:br>
              <a:rPr lang="is-IS" sz="600">
                <a:latin typeface="Consolas" panose="020B0609020204030204" pitchFamily="49" charset="0"/>
              </a:rPr>
            </a:br>
            <a:r>
              <a:rPr lang="is-IS" sz="600">
                <a:latin typeface="Consolas" panose="020B0609020204030204" pitchFamily="49" charset="0"/>
              </a:rPr>
              <a:t>11000100</a:t>
            </a:r>
            <a:endParaRPr lang="en-GB"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6B446F9-28FD-EF38-3F35-728B28F809FD}"/>
              </a:ext>
            </a:extLst>
          </p:cNvPr>
          <p:cNvSpPr txBox="1"/>
          <p:nvPr/>
        </p:nvSpPr>
        <p:spPr>
          <a:xfrm>
            <a:off x="7974330" y="2533937"/>
            <a:ext cx="51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600">
                <a:latin typeface="Consolas" panose="020B0609020204030204" pitchFamily="49" charset="0"/>
              </a:rPr>
              <a:t>01101101</a:t>
            </a:r>
            <a:br>
              <a:rPr lang="is-IS" sz="600">
                <a:latin typeface="Consolas" panose="020B0609020204030204" pitchFamily="49" charset="0"/>
              </a:rPr>
            </a:br>
            <a:r>
              <a:rPr lang="is-IS" sz="600">
                <a:latin typeface="Consolas" panose="020B0609020204030204" pitchFamily="49" charset="0"/>
              </a:rPr>
              <a:t>11000100 10010010</a:t>
            </a:r>
          </a:p>
          <a:p>
            <a:endParaRPr lang="en-GB">
              <a:latin typeface="Consolas" panose="020B0609020204030204" pitchFamily="49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3EEC6FB-1400-02C4-E542-054F711387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DECBEA74-23E6-31B7-B846-A420E24B7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43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61C9C89-1620-AEB6-607D-C1E55F21AC2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s-I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OV2640 Camera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DF4115D-CF17-4246-101F-0055E1BF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4" y="1731817"/>
            <a:ext cx="1025353" cy="102535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1BC60210-E4B3-E40E-99E5-E95A8E167DCF}"/>
              </a:ext>
            </a:extLst>
          </p:cNvPr>
          <p:cNvSpPr/>
          <p:nvPr/>
        </p:nvSpPr>
        <p:spPr>
          <a:xfrm>
            <a:off x="3718779" y="1915157"/>
            <a:ext cx="1018321" cy="480727"/>
          </a:xfrm>
          <a:prstGeom prst="rect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Sample/Hold</a:t>
            </a: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4FE5FB-43DE-4A62-EAC8-C7F094E9033E}"/>
              </a:ext>
            </a:extLst>
          </p:cNvPr>
          <p:cNvCxnSpPr>
            <a:cxnSpLocks/>
          </p:cNvCxnSpPr>
          <p:nvPr/>
        </p:nvCxnSpPr>
        <p:spPr>
          <a:xfrm>
            <a:off x="3109352" y="1824091"/>
            <a:ext cx="617782" cy="0"/>
          </a:xfrm>
          <a:prstGeom prst="straightConnector1">
            <a:avLst/>
          </a:prstGeom>
          <a:noFill/>
          <a:ln w="38100" cap="flat" cmpd="sng" algn="ctr">
            <a:solidFill>
              <a:srgbClr val="DF29E7"/>
            </a:solidFill>
            <a:prstDash val="solid"/>
            <a:tailEnd type="triangle"/>
          </a:ln>
          <a:effectLst/>
        </p:spPr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F8CCE2B1-65F7-30B8-8EF9-639948738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119"/>
          <a:stretch/>
        </p:blipFill>
        <p:spPr>
          <a:xfrm>
            <a:off x="3721564" y="1731814"/>
            <a:ext cx="1025353" cy="183343"/>
          </a:xfrm>
          <a:prstGeom prst="rect">
            <a:avLst/>
          </a:prstGeom>
        </p:spPr>
      </p:pic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40107F28-1DBE-0E11-CEA7-ACBCA84B3A77}"/>
              </a:ext>
            </a:extLst>
          </p:cNvPr>
          <p:cNvSpPr/>
          <p:nvPr/>
        </p:nvSpPr>
        <p:spPr>
          <a:xfrm rot="5400000">
            <a:off x="5373543" y="1795520"/>
            <a:ext cx="720000" cy="720000"/>
          </a:xfrm>
          <a:prstGeom prst="triangle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54CE8A6-6774-F8D7-DEA3-EF848036579C}"/>
              </a:ext>
            </a:extLst>
          </p:cNvPr>
          <p:cNvSpPr txBox="1"/>
          <p:nvPr/>
        </p:nvSpPr>
        <p:spPr>
          <a:xfrm>
            <a:off x="5363726" y="1986911"/>
            <a:ext cx="517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200">
                <a:solidFill>
                  <a:srgbClr val="FFFFFF"/>
                </a:solidFill>
                <a:latin typeface="Arial Nova" panose="020F0502020204030204"/>
              </a:rPr>
              <a:t>Amp</a:t>
            </a:r>
            <a:endParaRPr lang="en-GB" sz="1200">
              <a:solidFill>
                <a:srgbClr val="FFFFFF"/>
              </a:solidFill>
              <a:latin typeface="Arial Nova" panose="020F0502020204030204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AE37F78-48C1-DC4B-DA81-88FE76281097}"/>
              </a:ext>
            </a:extLst>
          </p:cNvPr>
          <p:cNvCxnSpPr>
            <a:cxnSpLocks/>
          </p:cNvCxnSpPr>
          <p:nvPr/>
        </p:nvCxnSpPr>
        <p:spPr>
          <a:xfrm>
            <a:off x="4751997" y="2125411"/>
            <a:ext cx="617782" cy="0"/>
          </a:xfrm>
          <a:prstGeom prst="straightConnector1">
            <a:avLst/>
          </a:prstGeom>
          <a:noFill/>
          <a:ln w="38100" cap="flat" cmpd="sng" algn="ctr">
            <a:solidFill>
              <a:srgbClr val="DF29E7"/>
            </a:solidFill>
            <a:prstDash val="solid"/>
            <a:tailEnd type="triangle"/>
          </a:ln>
          <a:effectLst/>
        </p:spPr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4DAC9B3-5DF9-5491-8AA5-1EE1DA3E2140}"/>
              </a:ext>
            </a:extLst>
          </p:cNvPr>
          <p:cNvSpPr/>
          <p:nvPr/>
        </p:nvSpPr>
        <p:spPr>
          <a:xfrm>
            <a:off x="6680419" y="1885046"/>
            <a:ext cx="1018321" cy="480727"/>
          </a:xfrm>
          <a:prstGeom prst="rect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10bit A/D</a:t>
            </a: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3EFF83E-0BD0-C8B5-E250-15863CB7C50A}"/>
              </a:ext>
            </a:extLst>
          </p:cNvPr>
          <p:cNvCxnSpPr>
            <a:cxnSpLocks/>
          </p:cNvCxnSpPr>
          <p:nvPr/>
        </p:nvCxnSpPr>
        <p:spPr>
          <a:xfrm>
            <a:off x="6062637" y="2140651"/>
            <a:ext cx="617782" cy="0"/>
          </a:xfrm>
          <a:prstGeom prst="straightConnector1">
            <a:avLst/>
          </a:prstGeom>
          <a:noFill/>
          <a:ln w="38100" cap="flat" cmpd="sng" algn="ctr">
            <a:solidFill>
              <a:srgbClr val="DF29E7"/>
            </a:solidFill>
            <a:prstDash val="solid"/>
            <a:tailEnd type="triangle"/>
          </a:ln>
          <a:effectLst/>
        </p:spPr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5FD6E44-32F1-6D9C-94AA-FD13CC942FD4}"/>
              </a:ext>
            </a:extLst>
          </p:cNvPr>
          <p:cNvSpPr/>
          <p:nvPr/>
        </p:nvSpPr>
        <p:spPr>
          <a:xfrm>
            <a:off x="8332208" y="1885047"/>
            <a:ext cx="397323" cy="480727"/>
          </a:xfrm>
          <a:prstGeom prst="rect">
            <a:avLst/>
          </a:prstGeom>
          <a:solidFill>
            <a:srgbClr val="E72950"/>
          </a:solidFill>
          <a:ln w="15875" cap="flat" cmpd="sng" algn="ctr">
            <a:solidFill>
              <a:srgbClr val="E729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97F1B4-009F-4D5E-219D-3D7A58A63DF9}"/>
              </a:ext>
            </a:extLst>
          </p:cNvPr>
          <p:cNvSpPr/>
          <p:nvPr/>
        </p:nvSpPr>
        <p:spPr>
          <a:xfrm>
            <a:off x="8744771" y="1885046"/>
            <a:ext cx="397323" cy="480727"/>
          </a:xfrm>
          <a:prstGeom prst="rect">
            <a:avLst/>
          </a:prstGeom>
          <a:solidFill>
            <a:srgbClr val="05AC53"/>
          </a:solidFill>
          <a:ln w="15875" cap="flat" cmpd="sng" algn="ctr">
            <a:solidFill>
              <a:srgbClr val="05AC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A7FBF5B-C2FB-2E36-CE68-87D5CFB50F9B}"/>
              </a:ext>
            </a:extLst>
          </p:cNvPr>
          <p:cNvSpPr/>
          <p:nvPr/>
        </p:nvSpPr>
        <p:spPr>
          <a:xfrm>
            <a:off x="9157334" y="1885046"/>
            <a:ext cx="397323" cy="480727"/>
          </a:xfrm>
          <a:prstGeom prst="rect">
            <a:avLst/>
          </a:prstGeom>
          <a:solidFill>
            <a:srgbClr val="2486C6"/>
          </a:solidFill>
          <a:ln w="15875" cap="flat" cmpd="sng" algn="ctr">
            <a:solidFill>
              <a:srgbClr val="2486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708A259-2D11-FBE1-AB54-12C89A7B11D5}"/>
              </a:ext>
            </a:extLst>
          </p:cNvPr>
          <p:cNvCxnSpPr>
            <a:cxnSpLocks/>
          </p:cNvCxnSpPr>
          <p:nvPr/>
        </p:nvCxnSpPr>
        <p:spPr>
          <a:xfrm>
            <a:off x="7698740" y="2104882"/>
            <a:ext cx="617782" cy="0"/>
          </a:xfrm>
          <a:prstGeom prst="straightConnector1">
            <a:avLst/>
          </a:prstGeom>
          <a:noFill/>
          <a:ln w="38100" cap="flat" cmpd="sng" algn="ctr">
            <a:solidFill>
              <a:srgbClr val="DF29E7"/>
            </a:solidFill>
            <a:prstDash val="solid"/>
            <a:tailEnd type="triangle"/>
          </a:ln>
          <a:effectLst/>
        </p:spPr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B61DA5C2-EA95-15E4-DBB8-D979F8E8F8FC}"/>
              </a:ext>
            </a:extLst>
          </p:cNvPr>
          <p:cNvSpPr txBox="1"/>
          <p:nvPr/>
        </p:nvSpPr>
        <p:spPr>
          <a:xfrm>
            <a:off x="8285616" y="1986909"/>
            <a:ext cx="1334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s-IS" sz="1200">
                <a:solidFill>
                  <a:srgbClr val="FFFFFF"/>
                </a:solidFill>
                <a:latin typeface="Arial Nova" panose="020F0502020204030204"/>
              </a:rPr>
              <a:t>Channel Balance</a:t>
            </a:r>
            <a:endParaRPr lang="en-GB" sz="12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D9EBB57-28BC-A80D-83F5-D8BF506FFC77}"/>
              </a:ext>
            </a:extLst>
          </p:cNvPr>
          <p:cNvSpPr/>
          <p:nvPr/>
        </p:nvSpPr>
        <p:spPr>
          <a:xfrm>
            <a:off x="8400885" y="3285612"/>
            <a:ext cx="1069890" cy="480727"/>
          </a:xfrm>
          <a:prstGeom prst="rect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DSP</a:t>
            </a: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026D48A-F5F9-2706-54F7-D99B883C7882}"/>
              </a:ext>
            </a:extLst>
          </p:cNvPr>
          <p:cNvCxnSpPr>
            <a:cxnSpLocks/>
          </p:cNvCxnSpPr>
          <p:nvPr/>
        </p:nvCxnSpPr>
        <p:spPr>
          <a:xfrm flipH="1">
            <a:off x="8912942" y="2365773"/>
            <a:ext cx="0" cy="918201"/>
          </a:xfrm>
          <a:prstGeom prst="straightConnector1">
            <a:avLst/>
          </a:prstGeom>
          <a:noFill/>
          <a:ln w="38100" cap="flat" cmpd="sng" algn="ctr">
            <a:solidFill>
              <a:srgbClr val="DF29E7"/>
            </a:solidFill>
            <a:prstDash val="solid"/>
            <a:tailEnd type="triangle"/>
          </a:ln>
          <a:effectLst/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B166DB0-9D37-D6B7-9A2A-04F0580167BF}"/>
              </a:ext>
            </a:extLst>
          </p:cNvPr>
          <p:cNvSpPr/>
          <p:nvPr/>
        </p:nvSpPr>
        <p:spPr>
          <a:xfrm>
            <a:off x="8414493" y="4064439"/>
            <a:ext cx="1018321" cy="480727"/>
          </a:xfrm>
          <a:prstGeom prst="rect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Output Formatter</a:t>
            </a: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B6C3A77-4F38-A502-ABD3-654B2C93E1CD}"/>
              </a:ext>
            </a:extLst>
          </p:cNvPr>
          <p:cNvCxnSpPr>
            <a:cxnSpLocks/>
            <a:endCxn id="175" idx="0"/>
          </p:cNvCxnSpPr>
          <p:nvPr/>
        </p:nvCxnSpPr>
        <p:spPr>
          <a:xfrm>
            <a:off x="8923653" y="3765755"/>
            <a:ext cx="1" cy="298684"/>
          </a:xfrm>
          <a:prstGeom prst="straightConnector1">
            <a:avLst/>
          </a:prstGeom>
          <a:noFill/>
          <a:ln w="38100" cap="flat" cmpd="sng" algn="ctr">
            <a:solidFill>
              <a:srgbClr val="DF29E7"/>
            </a:solidFill>
            <a:prstDash val="solid"/>
            <a:tailEnd type="triangle"/>
          </a:ln>
          <a:effectLst/>
        </p:spPr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23946CD-F40F-F27F-388F-8A6A45CEFCC1}"/>
              </a:ext>
            </a:extLst>
          </p:cNvPr>
          <p:cNvSpPr/>
          <p:nvPr/>
        </p:nvSpPr>
        <p:spPr>
          <a:xfrm>
            <a:off x="7090752" y="4064439"/>
            <a:ext cx="1018321" cy="480727"/>
          </a:xfrm>
          <a:prstGeom prst="rect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Compression Engine</a:t>
            </a: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BA8885F-9CE1-0901-AD0B-B30A48587CAE}"/>
              </a:ext>
            </a:extLst>
          </p:cNvPr>
          <p:cNvSpPr/>
          <p:nvPr/>
        </p:nvSpPr>
        <p:spPr>
          <a:xfrm>
            <a:off x="3104661" y="4091242"/>
            <a:ext cx="2337286" cy="480727"/>
          </a:xfrm>
          <a:prstGeom prst="rect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Video Port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714404E-E3C5-2265-17CF-CCFE30EF220A}"/>
              </a:ext>
            </a:extLst>
          </p:cNvPr>
          <p:cNvCxnSpPr>
            <a:cxnSpLocks/>
          </p:cNvCxnSpPr>
          <p:nvPr/>
        </p:nvCxnSpPr>
        <p:spPr>
          <a:xfrm flipH="1">
            <a:off x="8105602" y="4303632"/>
            <a:ext cx="308891" cy="1170"/>
          </a:xfrm>
          <a:prstGeom prst="straightConnector1">
            <a:avLst/>
          </a:prstGeom>
          <a:noFill/>
          <a:ln w="38100" cap="flat" cmpd="sng" algn="ctr">
            <a:solidFill>
              <a:srgbClr val="DF29E7"/>
            </a:solidFill>
            <a:prstDash val="solid"/>
            <a:tailEnd type="triangle"/>
          </a:ln>
          <a:effectLst/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88DCBCF-D2BC-426E-D4F3-DAF2E19CE920}"/>
              </a:ext>
            </a:extLst>
          </p:cNvPr>
          <p:cNvCxnSpPr>
            <a:cxnSpLocks/>
            <a:endCxn id="178" idx="3"/>
          </p:cNvCxnSpPr>
          <p:nvPr/>
        </p:nvCxnSpPr>
        <p:spPr>
          <a:xfrm flipH="1">
            <a:off x="5441947" y="4307148"/>
            <a:ext cx="1638063" cy="0"/>
          </a:xfrm>
          <a:prstGeom prst="straightConnector1">
            <a:avLst/>
          </a:prstGeom>
          <a:noFill/>
          <a:ln w="38100" cap="flat" cmpd="sng" algn="ctr">
            <a:solidFill>
              <a:srgbClr val="DF29E7"/>
            </a:solidFill>
            <a:prstDash val="solid"/>
            <a:tailEnd type="triangle"/>
          </a:ln>
          <a:effectLst/>
        </p:spPr>
      </p:cxnSp>
      <p:sp>
        <p:nvSpPr>
          <p:cNvPr id="181" name="Arrow: Down 180">
            <a:extLst>
              <a:ext uri="{FF2B5EF4-FFF2-40B4-BE49-F238E27FC236}">
                <a16:creationId xmlns:a16="http://schemas.microsoft.com/office/drawing/2014/main" id="{8F9CF353-D802-92DF-13A2-D9F7D4BE4B79}"/>
              </a:ext>
            </a:extLst>
          </p:cNvPr>
          <p:cNvSpPr/>
          <p:nvPr/>
        </p:nvSpPr>
        <p:spPr>
          <a:xfrm>
            <a:off x="3765379" y="4571968"/>
            <a:ext cx="1082351" cy="737796"/>
          </a:xfrm>
          <a:prstGeom prst="downArrow">
            <a:avLst/>
          </a:prstGeom>
          <a:solidFill>
            <a:srgbClr val="DF29E7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C52EDED-82C3-1999-B26F-0EED8F1472AB}"/>
              </a:ext>
            </a:extLst>
          </p:cNvPr>
          <p:cNvSpPr txBox="1"/>
          <p:nvPr/>
        </p:nvSpPr>
        <p:spPr>
          <a:xfrm>
            <a:off x="3932630" y="5309764"/>
            <a:ext cx="76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Y[9:0]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DED9031-7F96-E67A-7331-1B6B3A3CE3EE}"/>
              </a:ext>
            </a:extLst>
          </p:cNvPr>
          <p:cNvSpPr/>
          <p:nvPr/>
        </p:nvSpPr>
        <p:spPr>
          <a:xfrm>
            <a:off x="1954774" y="1340243"/>
            <a:ext cx="1278231" cy="480727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Image Sensor</a:t>
            </a: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78253C1-C4DB-FBCA-C79B-8699A1A98592}"/>
              </a:ext>
            </a:extLst>
          </p:cNvPr>
          <p:cNvSpPr/>
          <p:nvPr/>
        </p:nvSpPr>
        <p:spPr>
          <a:xfrm>
            <a:off x="5468430" y="2677239"/>
            <a:ext cx="530225" cy="335493"/>
          </a:xfrm>
          <a:prstGeom prst="rect">
            <a:avLst/>
          </a:prstGeom>
          <a:solidFill>
            <a:srgbClr val="5B9BD5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1100" kern="0">
                <a:solidFill>
                  <a:srgbClr val="FFFFFF"/>
                </a:solidFill>
                <a:latin typeface="Arial Nova" panose="020F0502020204030204"/>
              </a:rPr>
              <a:t>AGC</a:t>
            </a: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044E83F-43D9-D16C-7938-F73E901B824F}"/>
              </a:ext>
            </a:extLst>
          </p:cNvPr>
          <p:cNvSpPr/>
          <p:nvPr/>
        </p:nvSpPr>
        <p:spPr>
          <a:xfrm>
            <a:off x="3971003" y="2681361"/>
            <a:ext cx="530225" cy="335493"/>
          </a:xfrm>
          <a:prstGeom prst="rect">
            <a:avLst/>
          </a:prstGeom>
          <a:solidFill>
            <a:srgbClr val="5B9BD5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1100" kern="0">
                <a:solidFill>
                  <a:srgbClr val="FFFFFF"/>
                </a:solidFill>
                <a:latin typeface="Arial Nova" panose="020F0502020204030204"/>
              </a:rPr>
              <a:t>AEC</a:t>
            </a: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0F088A8-60D0-27F4-C8E9-F1A6606A4947}"/>
              </a:ext>
            </a:extLst>
          </p:cNvPr>
          <p:cNvSpPr/>
          <p:nvPr/>
        </p:nvSpPr>
        <p:spPr>
          <a:xfrm>
            <a:off x="9914334" y="2589423"/>
            <a:ext cx="530225" cy="335493"/>
          </a:xfrm>
          <a:prstGeom prst="rect">
            <a:avLst/>
          </a:prstGeom>
          <a:solidFill>
            <a:srgbClr val="5B9BD5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1100" kern="0">
                <a:solidFill>
                  <a:srgbClr val="FFFFFF"/>
                </a:solidFill>
                <a:latin typeface="Arial Nova" panose="020F0502020204030204"/>
              </a:rPr>
              <a:t>AWB</a:t>
            </a: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D816F5D-05EF-6CC4-F1B2-2E9EEDE7DAF5}"/>
              </a:ext>
            </a:extLst>
          </p:cNvPr>
          <p:cNvCxnSpPr>
            <a:cxnSpLocks/>
          </p:cNvCxnSpPr>
          <p:nvPr/>
        </p:nvCxnSpPr>
        <p:spPr>
          <a:xfrm flipV="1">
            <a:off x="9470775" y="3525975"/>
            <a:ext cx="706370" cy="1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none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D611DBC-1A18-4124-6191-340C081FA0A2}"/>
              </a:ext>
            </a:extLst>
          </p:cNvPr>
          <p:cNvCxnSpPr>
            <a:cxnSpLocks/>
          </p:cNvCxnSpPr>
          <p:nvPr/>
        </p:nvCxnSpPr>
        <p:spPr>
          <a:xfrm>
            <a:off x="9561665" y="2104882"/>
            <a:ext cx="617782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9F03AFC-B4AF-3889-5E7C-99B539F4FA44}"/>
              </a:ext>
            </a:extLst>
          </p:cNvPr>
          <p:cNvCxnSpPr>
            <a:cxnSpLocks/>
          </p:cNvCxnSpPr>
          <p:nvPr/>
        </p:nvCxnSpPr>
        <p:spPr>
          <a:xfrm>
            <a:off x="10177780" y="2922441"/>
            <a:ext cx="0" cy="620275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4E1D811-3EBE-36C2-B5F7-8D916E1288EE}"/>
              </a:ext>
            </a:extLst>
          </p:cNvPr>
          <p:cNvCxnSpPr>
            <a:cxnSpLocks/>
          </p:cNvCxnSpPr>
          <p:nvPr/>
        </p:nvCxnSpPr>
        <p:spPr>
          <a:xfrm>
            <a:off x="10174605" y="2085975"/>
            <a:ext cx="1455" cy="503448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B35746-33C2-76FE-9869-C8FB8BDE47EA}"/>
              </a:ext>
            </a:extLst>
          </p:cNvPr>
          <p:cNvCxnSpPr>
            <a:cxnSpLocks/>
          </p:cNvCxnSpPr>
          <p:nvPr/>
        </p:nvCxnSpPr>
        <p:spPr>
          <a:xfrm>
            <a:off x="4213860" y="3526155"/>
            <a:ext cx="4187025" cy="1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none"/>
          </a:ln>
          <a:effectLst/>
        </p:spPr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38B5E1B5-33D4-6A3F-2397-18586F32DAF0}"/>
              </a:ext>
            </a:extLst>
          </p:cNvPr>
          <p:cNvCxnSpPr>
            <a:cxnSpLocks/>
          </p:cNvCxnSpPr>
          <p:nvPr/>
        </p:nvCxnSpPr>
        <p:spPr>
          <a:xfrm>
            <a:off x="5721604" y="3013881"/>
            <a:ext cx="0" cy="5120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E8799F02-FA91-A767-00B5-9D928ECF6361}"/>
              </a:ext>
            </a:extLst>
          </p:cNvPr>
          <p:cNvCxnSpPr>
            <a:cxnSpLocks/>
          </p:cNvCxnSpPr>
          <p:nvPr/>
        </p:nvCxnSpPr>
        <p:spPr>
          <a:xfrm>
            <a:off x="4234180" y="3019977"/>
            <a:ext cx="0" cy="5120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021E102-AE18-A2AA-4B2A-55C093625678}"/>
              </a:ext>
            </a:extLst>
          </p:cNvPr>
          <p:cNvCxnSpPr>
            <a:cxnSpLocks/>
          </p:cNvCxnSpPr>
          <p:nvPr/>
        </p:nvCxnSpPr>
        <p:spPr>
          <a:xfrm flipH="1">
            <a:off x="5718303" y="2332891"/>
            <a:ext cx="1523" cy="344348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EC18195C-D056-5DB2-6791-3EDBFCA91084}"/>
              </a:ext>
            </a:extLst>
          </p:cNvPr>
          <p:cNvCxnSpPr>
            <a:cxnSpLocks/>
            <a:endCxn id="196" idx="0"/>
          </p:cNvCxnSpPr>
          <p:nvPr/>
        </p:nvCxnSpPr>
        <p:spPr>
          <a:xfrm>
            <a:off x="4235703" y="2405016"/>
            <a:ext cx="413" cy="276345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headEnd type="triangle"/>
            <a:tailEnd type="none"/>
          </a:ln>
          <a:effectLst/>
        </p:spPr>
      </p:cxn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A100940-50F2-0641-DFF8-03814926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57D5143-1512-E781-6F5D-9A03F11D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F6991D88-AF0B-021C-48B7-E9032E7F8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6570" y="2544403"/>
            <a:ext cx="501603" cy="501603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0C0E0F5D-CCF4-7F86-17CA-BEA0D883CDBC}"/>
              </a:ext>
            </a:extLst>
          </p:cNvPr>
          <p:cNvSpPr/>
          <p:nvPr/>
        </p:nvSpPr>
        <p:spPr>
          <a:xfrm rot="18897025">
            <a:off x="4449487" y="2590608"/>
            <a:ext cx="579016" cy="548639"/>
          </a:xfrm>
          <a:prstGeom prst="plus">
            <a:avLst>
              <a:gd name="adj" fmla="val 391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FF6538F3-A40C-40A1-818F-87BFC94CC21A}"/>
              </a:ext>
            </a:extLst>
          </p:cNvPr>
          <p:cNvSpPr/>
          <p:nvPr/>
        </p:nvSpPr>
        <p:spPr>
          <a:xfrm rot="18897025">
            <a:off x="10404530" y="2490149"/>
            <a:ext cx="579016" cy="548639"/>
          </a:xfrm>
          <a:prstGeom prst="plus">
            <a:avLst>
              <a:gd name="adj" fmla="val 391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3BCAF-A829-8982-0186-2FA1955D4736}"/>
              </a:ext>
            </a:extLst>
          </p:cNvPr>
          <p:cNvSpPr txBox="1"/>
          <p:nvPr/>
        </p:nvSpPr>
        <p:spPr>
          <a:xfrm>
            <a:off x="1967168" y="5962257"/>
            <a:ext cx="880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/>
              <a:t>Features to use/not to use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70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E5D939B9-5DC7-1022-93EB-C7F1F9FB7AFD}"/>
              </a:ext>
            </a:extLst>
          </p:cNvPr>
          <p:cNvSpPr/>
          <p:nvPr/>
        </p:nvSpPr>
        <p:spPr>
          <a:xfrm>
            <a:off x="3349785" y="0"/>
            <a:ext cx="5721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 Nova" panose="020F0502020204030204"/>
              </a:rPr>
              <a:t>The case for RAW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6E22F6C6-B0AB-5C6A-F774-433DEA32C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2096135" y="1828165"/>
            <a:ext cx="461733" cy="4317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8ECA5B99-B6E1-E0BA-15D2-73B3FF447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2623361" y="1828165"/>
            <a:ext cx="461733" cy="43170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1CB75DF-6D42-2B30-1272-BBD5A47FF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3150587" y="1828165"/>
            <a:ext cx="461733" cy="431702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880B20E-3ADE-EFD7-5281-A34630DAF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3680893" y="1828165"/>
            <a:ext cx="461733" cy="431702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11F56DB-754A-D76A-4B09-0BD61F372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2096135" y="2329726"/>
            <a:ext cx="461733" cy="431702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084AAECE-4D69-3A5B-771B-3165E263E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2623361" y="2329726"/>
            <a:ext cx="461733" cy="43170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B8D19A3-AD97-C53B-48B8-152D3FCB7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3150587" y="2329726"/>
            <a:ext cx="461733" cy="431702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443F3DF6-6683-A159-762B-72A157189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3680893" y="2329726"/>
            <a:ext cx="461733" cy="431702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57488EB-8946-13E8-28D3-287DDE6DA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2096135" y="2831287"/>
            <a:ext cx="461733" cy="431702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BFCD3E8C-DE09-BB5B-CA76-6F60DCBB4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2623361" y="2831287"/>
            <a:ext cx="461733" cy="43170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67B9418-7C0C-B5F7-6268-52C1DD777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3150587" y="2831287"/>
            <a:ext cx="461733" cy="431702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DFA3344B-1C9B-DDEC-A9B8-C01BCE910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3680893" y="2831287"/>
            <a:ext cx="461733" cy="43170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2B91E0CB-9EC0-6282-EBEC-D4DAEA3DA5CE}"/>
              </a:ext>
            </a:extLst>
          </p:cNvPr>
          <p:cNvSpPr txBox="1"/>
          <p:nvPr/>
        </p:nvSpPr>
        <p:spPr>
          <a:xfrm>
            <a:off x="1768356" y="1828980"/>
            <a:ext cx="263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2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4E915CF-0974-3011-5E24-3B0BF7B63A01}"/>
              </a:ext>
            </a:extLst>
          </p:cNvPr>
          <p:cNvSpPr txBox="1"/>
          <p:nvPr/>
        </p:nvSpPr>
        <p:spPr>
          <a:xfrm>
            <a:off x="1772364" y="2330541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35B0BB1-8710-FA37-B727-41738E3E3D87}"/>
              </a:ext>
            </a:extLst>
          </p:cNvPr>
          <p:cNvSpPr txBox="1"/>
          <p:nvPr/>
        </p:nvSpPr>
        <p:spPr>
          <a:xfrm>
            <a:off x="1597280" y="2830472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1199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1200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8D7A4FA-142C-9504-6D5C-AA96224C0E9B}"/>
              </a:ext>
            </a:extLst>
          </p:cNvPr>
          <p:cNvSpPr txBox="1"/>
          <p:nvPr/>
        </p:nvSpPr>
        <p:spPr>
          <a:xfrm rot="16200000">
            <a:off x="2195394" y="1481114"/>
            <a:ext cx="263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2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29EA873-1301-2337-56A9-711BA2D9C8E8}"/>
              </a:ext>
            </a:extLst>
          </p:cNvPr>
          <p:cNvSpPr txBox="1"/>
          <p:nvPr/>
        </p:nvSpPr>
        <p:spPr>
          <a:xfrm rot="16200000">
            <a:off x="3662331" y="1396870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1599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1600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222D4FA-D072-210B-F614-D47A4E3B36F2}"/>
              </a:ext>
            </a:extLst>
          </p:cNvPr>
          <p:cNvSpPr txBox="1"/>
          <p:nvPr/>
        </p:nvSpPr>
        <p:spPr>
          <a:xfrm rot="16200000">
            <a:off x="2695780" y="1481113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1D56A9-9E7A-5BAF-B8C3-F7CB93B420D4}"/>
              </a:ext>
            </a:extLst>
          </p:cNvPr>
          <p:cNvSpPr txBox="1"/>
          <p:nvPr/>
        </p:nvSpPr>
        <p:spPr>
          <a:xfrm rot="16200000">
            <a:off x="3195241" y="1481113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1E27B4-166C-1444-0808-F11480491F5E}"/>
              </a:ext>
            </a:extLst>
          </p:cNvPr>
          <p:cNvSpPr txBox="1"/>
          <p:nvPr/>
        </p:nvSpPr>
        <p:spPr>
          <a:xfrm>
            <a:off x="2563919" y="1065074"/>
            <a:ext cx="117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RAW flow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6CA893FA-4A60-A453-0C4D-13EEA0858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5211661" y="1826535"/>
            <a:ext cx="461733" cy="431702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F0F394E9-FFE7-9BD0-F033-6EE17655E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5738887" y="1826535"/>
            <a:ext cx="461733" cy="431702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E08B5810-1464-4052-85BF-B8A95B5AF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6266113" y="1826535"/>
            <a:ext cx="461733" cy="43170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29317DEB-D245-6A73-269F-D3B77E782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6796419" y="1826535"/>
            <a:ext cx="461733" cy="431702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F545AB52-1790-5636-CBED-A44B93314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5211661" y="2328096"/>
            <a:ext cx="461733" cy="431702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8EFF3E84-EDD1-2EFD-B8CB-194342EA4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5738887" y="2328096"/>
            <a:ext cx="461733" cy="431702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536951D4-E2FF-4E26-766D-08216A1E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6266113" y="2328096"/>
            <a:ext cx="461733" cy="431702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2A4CDE04-F797-6F30-9725-EF2F33300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6796419" y="2328096"/>
            <a:ext cx="461733" cy="43170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31C119D4-CA6A-D179-C03F-B593B954E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5211661" y="2829657"/>
            <a:ext cx="461733" cy="431702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3451410-903B-1AEC-1098-5CF93E67D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5738887" y="2829657"/>
            <a:ext cx="461733" cy="431702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797980E1-CB37-829E-83BE-580D28DE1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6266113" y="2829657"/>
            <a:ext cx="461733" cy="431702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3E4D2469-96D6-25E2-241C-DD8E1AA68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6796419" y="2829657"/>
            <a:ext cx="461733" cy="431702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902A685E-D076-08C1-647B-60EF547DE84C}"/>
              </a:ext>
            </a:extLst>
          </p:cNvPr>
          <p:cNvSpPr txBox="1"/>
          <p:nvPr/>
        </p:nvSpPr>
        <p:spPr>
          <a:xfrm>
            <a:off x="4883882" y="1827350"/>
            <a:ext cx="263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2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84B5C5A-F75C-A5ED-C036-EBFBB343E8BB}"/>
              </a:ext>
            </a:extLst>
          </p:cNvPr>
          <p:cNvSpPr txBox="1"/>
          <p:nvPr/>
        </p:nvSpPr>
        <p:spPr>
          <a:xfrm>
            <a:off x="4887890" y="2328911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64A189-E995-FB55-9177-55C0FCC8FB66}"/>
              </a:ext>
            </a:extLst>
          </p:cNvPr>
          <p:cNvSpPr txBox="1"/>
          <p:nvPr/>
        </p:nvSpPr>
        <p:spPr>
          <a:xfrm>
            <a:off x="4712806" y="2828842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1199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1200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12DB216-F1A4-906A-8E9A-160D8338BAB2}"/>
              </a:ext>
            </a:extLst>
          </p:cNvPr>
          <p:cNvSpPr txBox="1"/>
          <p:nvPr/>
        </p:nvSpPr>
        <p:spPr>
          <a:xfrm rot="16200000">
            <a:off x="5310920" y="1479484"/>
            <a:ext cx="263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2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77AF37F-F2F0-893D-9C21-AB3AAEA42419}"/>
              </a:ext>
            </a:extLst>
          </p:cNvPr>
          <p:cNvSpPr txBox="1"/>
          <p:nvPr/>
        </p:nvSpPr>
        <p:spPr>
          <a:xfrm rot="16200000">
            <a:off x="6777857" y="1395240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1599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1600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247DA97-4B44-DEF2-FFE3-76D75077C4E8}"/>
              </a:ext>
            </a:extLst>
          </p:cNvPr>
          <p:cNvSpPr txBox="1"/>
          <p:nvPr/>
        </p:nvSpPr>
        <p:spPr>
          <a:xfrm rot="16200000">
            <a:off x="5811306" y="1479483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D262F67-E354-033E-B579-53DBA8E66CC7}"/>
              </a:ext>
            </a:extLst>
          </p:cNvPr>
          <p:cNvSpPr txBox="1"/>
          <p:nvPr/>
        </p:nvSpPr>
        <p:spPr>
          <a:xfrm rot="16200000">
            <a:off x="6310767" y="1479483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801C369C-1905-08C7-F217-23902369D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8953832" y="1824905"/>
            <a:ext cx="461733" cy="43170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1DD92F59-FCE3-EE86-5BE4-9325F8EAB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9481058" y="1824905"/>
            <a:ext cx="461733" cy="431702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A8FCB8FB-17B9-5F0A-2FA9-AFD8E4FC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10008284" y="1824905"/>
            <a:ext cx="461733" cy="431702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F3C92C5B-02BC-D67D-07EE-A4871D106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10538590" y="1824905"/>
            <a:ext cx="461733" cy="431702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22E3E91D-5D4E-2C26-07A0-2077E59F9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8953832" y="2326466"/>
            <a:ext cx="461733" cy="431702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E8D99410-5687-7A45-005A-C35AA9007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9481058" y="2326466"/>
            <a:ext cx="461733" cy="431702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F609C10-E1D4-BF19-C414-870270DB9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10008284" y="2326466"/>
            <a:ext cx="461733" cy="431702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6D5C5191-9B6C-4EF8-D40D-63570EF21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10538590" y="2326466"/>
            <a:ext cx="461733" cy="431702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AB54C4B6-5D3A-FA60-7A96-37598DBE7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8953832" y="2828027"/>
            <a:ext cx="461733" cy="431702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9C752CD4-66BA-3551-7080-C3EA4B069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9481058" y="2828027"/>
            <a:ext cx="461733" cy="431702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88074494-9F9C-3C12-C8EA-3076099BE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10008284" y="2828027"/>
            <a:ext cx="461733" cy="431702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3EDE5CD9-2838-0A84-6B8F-46B77633B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10538590" y="2828027"/>
            <a:ext cx="461733" cy="43170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6DDE9B7C-19D1-4E3D-2AB2-EFB7931E8202}"/>
              </a:ext>
            </a:extLst>
          </p:cNvPr>
          <p:cNvSpPr txBox="1"/>
          <p:nvPr/>
        </p:nvSpPr>
        <p:spPr>
          <a:xfrm>
            <a:off x="8626053" y="1825720"/>
            <a:ext cx="263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2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9C8422E-B87D-28BC-F211-E2B0AEFCC96F}"/>
              </a:ext>
            </a:extLst>
          </p:cNvPr>
          <p:cNvSpPr txBox="1"/>
          <p:nvPr/>
        </p:nvSpPr>
        <p:spPr>
          <a:xfrm>
            <a:off x="8630061" y="2327281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03C78AF-E0EE-BA03-48F1-9AD886E1D7D7}"/>
              </a:ext>
            </a:extLst>
          </p:cNvPr>
          <p:cNvSpPr txBox="1"/>
          <p:nvPr/>
        </p:nvSpPr>
        <p:spPr>
          <a:xfrm>
            <a:off x="8454977" y="2827212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1199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1200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58455D3-3F71-9C86-C141-9FF61E0BDF07}"/>
              </a:ext>
            </a:extLst>
          </p:cNvPr>
          <p:cNvSpPr txBox="1"/>
          <p:nvPr/>
        </p:nvSpPr>
        <p:spPr>
          <a:xfrm rot="16200000">
            <a:off x="9053091" y="1477854"/>
            <a:ext cx="2632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2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01CE5F-EAAB-156C-53C5-663302AFA966}"/>
              </a:ext>
            </a:extLst>
          </p:cNvPr>
          <p:cNvSpPr txBox="1"/>
          <p:nvPr/>
        </p:nvSpPr>
        <p:spPr>
          <a:xfrm rot="16200000">
            <a:off x="10520028" y="1393610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1599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1600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1198A68-094A-06E5-CA54-8BA185970F41}"/>
              </a:ext>
            </a:extLst>
          </p:cNvPr>
          <p:cNvSpPr txBox="1"/>
          <p:nvPr/>
        </p:nvSpPr>
        <p:spPr>
          <a:xfrm rot="16200000">
            <a:off x="9553477" y="1477853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B8D0381-1D8D-7E5B-5367-47A39DC3CB9A}"/>
              </a:ext>
            </a:extLst>
          </p:cNvPr>
          <p:cNvSpPr txBox="1"/>
          <p:nvPr/>
        </p:nvSpPr>
        <p:spPr>
          <a:xfrm rot="16200000">
            <a:off x="10052938" y="1477853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</a:p>
          <a:p>
            <a:pPr algn="r"/>
            <a:r>
              <a:rPr lang="is-IS" sz="1100">
                <a:solidFill>
                  <a:srgbClr val="FFFFFF"/>
                </a:solidFill>
                <a:latin typeface="Arial Nova" panose="020F0502020204030204"/>
              </a:rPr>
              <a:t>..</a:t>
            </a:r>
            <a:endParaRPr lang="en-GB" sz="1100">
              <a:solidFill>
                <a:srgbClr val="FFFFFF"/>
              </a:solidFill>
              <a:latin typeface="Arial Nova" panose="020F0502020204030204"/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E530CDA-B2A4-F7EF-E08C-2D5D5EC4E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2080709" y="4297243"/>
            <a:ext cx="461733" cy="431702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928AD47D-112D-FB2C-B761-431F2A6CB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2607935" y="4297243"/>
            <a:ext cx="461733" cy="431702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E2199A02-2CF3-8C48-B8D8-0432F634B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3135161" y="4297243"/>
            <a:ext cx="461733" cy="431702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68863EAB-5C67-C387-8F99-7BE8AF961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3665467" y="4297243"/>
            <a:ext cx="461733" cy="431702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3350BC88-7B08-78A1-3608-FAB595EAD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2080709" y="4798804"/>
            <a:ext cx="461733" cy="43170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FC03DAE8-17EC-D49D-740B-87BF1EC73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2607935" y="4798804"/>
            <a:ext cx="461733" cy="431702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D9544A98-664E-3E80-3EDD-BD21B2974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3135161" y="4798804"/>
            <a:ext cx="461733" cy="431702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7B16B6E4-6C35-C38D-B688-A1B4D1F57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3665467" y="4798804"/>
            <a:ext cx="461733" cy="431702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74F3C6E4-0097-0862-3B4C-F5CAE5BCF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2080709" y="5300365"/>
            <a:ext cx="461733" cy="431702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D88D1337-6398-6CCE-DE0B-72AA03C04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2607935" y="5300365"/>
            <a:ext cx="461733" cy="431702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7012653D-0369-31F7-3B00-62B2E2FF54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3135161" y="5300365"/>
            <a:ext cx="461733" cy="431702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18D43EF6-7E6B-F76B-8886-6F6129FB3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3665467" y="5300365"/>
            <a:ext cx="461733" cy="431702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5D7A3EF1-28BB-FD97-B1B4-AA401D01B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5180143" y="4296428"/>
            <a:ext cx="461733" cy="431702"/>
          </a:xfrm>
          <a:prstGeom prst="rect">
            <a:avLst/>
          </a:prstGeom>
        </p:spPr>
      </p:pic>
      <p:sp>
        <p:nvSpPr>
          <p:cNvPr id="221" name="Arrow: Down 220">
            <a:extLst>
              <a:ext uri="{FF2B5EF4-FFF2-40B4-BE49-F238E27FC236}">
                <a16:creationId xmlns:a16="http://schemas.microsoft.com/office/drawing/2014/main" id="{8D997F69-1243-DFA9-B3E9-7B427075D3E1}"/>
              </a:ext>
            </a:extLst>
          </p:cNvPr>
          <p:cNvSpPr/>
          <p:nvPr/>
        </p:nvSpPr>
        <p:spPr>
          <a:xfrm>
            <a:off x="2643164" y="3461895"/>
            <a:ext cx="945396" cy="667573"/>
          </a:xfrm>
          <a:prstGeom prst="downArrow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B980942F-8912-2137-FCC9-BA7CBEF8BCE2}"/>
              </a:ext>
            </a:extLst>
          </p:cNvPr>
          <p:cNvSpPr txBox="1"/>
          <p:nvPr/>
        </p:nvSpPr>
        <p:spPr>
          <a:xfrm>
            <a:off x="1994330" y="5987680"/>
            <a:ext cx="2281662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</a:rPr>
              <a:t>All pixels used in place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ACB8F14-62AD-1E42-E1E1-1E3B2EF9266B}"/>
              </a:ext>
            </a:extLst>
          </p:cNvPr>
          <p:cNvSpPr txBox="1"/>
          <p:nvPr/>
        </p:nvSpPr>
        <p:spPr>
          <a:xfrm>
            <a:off x="8952227" y="1057613"/>
            <a:ext cx="257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RGB 2 Grayscale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25E3415-EB80-21D9-D6D7-FC503AD24841}"/>
              </a:ext>
            </a:extLst>
          </p:cNvPr>
          <p:cNvSpPr/>
          <p:nvPr/>
        </p:nvSpPr>
        <p:spPr>
          <a:xfrm>
            <a:off x="5180143" y="4294798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4D76919-80AA-A7A4-9260-B239EE7995DF}"/>
              </a:ext>
            </a:extLst>
          </p:cNvPr>
          <p:cNvSpPr/>
          <p:nvPr/>
        </p:nvSpPr>
        <p:spPr>
          <a:xfrm>
            <a:off x="5418675" y="4510648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B32747EB-6D95-8ACA-BF99-94DEE32BCA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5735565" y="4294718"/>
            <a:ext cx="461733" cy="431702"/>
          </a:xfrm>
          <a:prstGeom prst="rect">
            <a:avLst/>
          </a:prstGeom>
        </p:spPr>
      </p:pic>
      <p:sp>
        <p:nvSpPr>
          <p:cNvPr id="227" name="Rectangle 226">
            <a:extLst>
              <a:ext uri="{FF2B5EF4-FFF2-40B4-BE49-F238E27FC236}">
                <a16:creationId xmlns:a16="http://schemas.microsoft.com/office/drawing/2014/main" id="{D3216E5C-B602-8E34-999C-76ACB1387C25}"/>
              </a:ext>
            </a:extLst>
          </p:cNvPr>
          <p:cNvSpPr/>
          <p:nvPr/>
        </p:nvSpPr>
        <p:spPr>
          <a:xfrm>
            <a:off x="5735565" y="4293088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4DF31D-D2AA-46F6-29C4-12D7A3FD2313}"/>
              </a:ext>
            </a:extLst>
          </p:cNvPr>
          <p:cNvSpPr/>
          <p:nvPr/>
        </p:nvSpPr>
        <p:spPr>
          <a:xfrm>
            <a:off x="5974097" y="4508938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1058A0AF-AD2A-14DA-D7C9-89E6D6912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6264877" y="4292331"/>
            <a:ext cx="461733" cy="431702"/>
          </a:xfrm>
          <a:prstGeom prst="rect">
            <a:avLst/>
          </a:prstGeom>
        </p:spPr>
      </p:pic>
      <p:sp>
        <p:nvSpPr>
          <p:cNvPr id="230" name="Rectangle 229">
            <a:extLst>
              <a:ext uri="{FF2B5EF4-FFF2-40B4-BE49-F238E27FC236}">
                <a16:creationId xmlns:a16="http://schemas.microsoft.com/office/drawing/2014/main" id="{8F7A62D3-25B0-A41F-DD3B-C1EB17A8F6E8}"/>
              </a:ext>
            </a:extLst>
          </p:cNvPr>
          <p:cNvSpPr/>
          <p:nvPr/>
        </p:nvSpPr>
        <p:spPr>
          <a:xfrm>
            <a:off x="6264877" y="4290701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C59E41D-A75F-E409-9A07-A86D60DCBF52}"/>
              </a:ext>
            </a:extLst>
          </p:cNvPr>
          <p:cNvSpPr/>
          <p:nvPr/>
        </p:nvSpPr>
        <p:spPr>
          <a:xfrm>
            <a:off x="6503409" y="4506551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0FF5372A-0884-C1ED-EFC8-6221EB51B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6797822" y="4292251"/>
            <a:ext cx="461733" cy="431702"/>
          </a:xfrm>
          <a:prstGeom prst="rect">
            <a:avLst/>
          </a:prstGeom>
        </p:spPr>
      </p:pic>
      <p:sp>
        <p:nvSpPr>
          <p:cNvPr id="233" name="Rectangle 232">
            <a:extLst>
              <a:ext uri="{FF2B5EF4-FFF2-40B4-BE49-F238E27FC236}">
                <a16:creationId xmlns:a16="http://schemas.microsoft.com/office/drawing/2014/main" id="{0BAF8CA9-C02F-33E0-CB30-7D5D13A60E20}"/>
              </a:ext>
            </a:extLst>
          </p:cNvPr>
          <p:cNvSpPr/>
          <p:nvPr/>
        </p:nvSpPr>
        <p:spPr>
          <a:xfrm>
            <a:off x="6797822" y="4290621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AB28078B-A94F-BCBD-0AD9-D26BEA8B8769}"/>
              </a:ext>
            </a:extLst>
          </p:cNvPr>
          <p:cNvSpPr/>
          <p:nvPr/>
        </p:nvSpPr>
        <p:spPr>
          <a:xfrm>
            <a:off x="7036354" y="4506471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7A2A6764-0FFA-C9B2-54E1-619E70598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5180143" y="4796279"/>
            <a:ext cx="461733" cy="431702"/>
          </a:xfrm>
          <a:prstGeom prst="rect">
            <a:avLst/>
          </a:prstGeom>
        </p:spPr>
      </p:pic>
      <p:sp>
        <p:nvSpPr>
          <p:cNvPr id="236" name="Rectangle 235">
            <a:extLst>
              <a:ext uri="{FF2B5EF4-FFF2-40B4-BE49-F238E27FC236}">
                <a16:creationId xmlns:a16="http://schemas.microsoft.com/office/drawing/2014/main" id="{855232D8-B1F0-A556-ED87-F2AF3FC81080}"/>
              </a:ext>
            </a:extLst>
          </p:cNvPr>
          <p:cNvSpPr/>
          <p:nvPr/>
        </p:nvSpPr>
        <p:spPr>
          <a:xfrm>
            <a:off x="5180143" y="4794649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303B2458-BFD4-EA73-F8DA-EBC49B95D0EC}"/>
              </a:ext>
            </a:extLst>
          </p:cNvPr>
          <p:cNvSpPr/>
          <p:nvPr/>
        </p:nvSpPr>
        <p:spPr>
          <a:xfrm>
            <a:off x="5418675" y="5010499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02F8C113-65DD-13AF-E935-17B9C59E4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5735565" y="4785241"/>
            <a:ext cx="461733" cy="431702"/>
          </a:xfrm>
          <a:prstGeom prst="rect">
            <a:avLst/>
          </a:prstGeom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911BC0C-B77D-3F5D-F86F-6A93C31D051E}"/>
              </a:ext>
            </a:extLst>
          </p:cNvPr>
          <p:cNvSpPr/>
          <p:nvPr/>
        </p:nvSpPr>
        <p:spPr>
          <a:xfrm>
            <a:off x="5735565" y="4783611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5F540EAC-BDD1-E592-DA0A-A98E03320E22}"/>
              </a:ext>
            </a:extLst>
          </p:cNvPr>
          <p:cNvSpPr/>
          <p:nvPr/>
        </p:nvSpPr>
        <p:spPr>
          <a:xfrm>
            <a:off x="5974097" y="4999461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55219A65-887B-44B1-EBA4-8416FA758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6264877" y="4785161"/>
            <a:ext cx="461733" cy="431702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0701E967-0D45-0EED-1FB8-D83387C2CE72}"/>
              </a:ext>
            </a:extLst>
          </p:cNvPr>
          <p:cNvSpPr/>
          <p:nvPr/>
        </p:nvSpPr>
        <p:spPr>
          <a:xfrm>
            <a:off x="6264877" y="4783531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8B0B6FA0-5A04-6C68-E11F-ADA9631B936A}"/>
              </a:ext>
            </a:extLst>
          </p:cNvPr>
          <p:cNvSpPr/>
          <p:nvPr/>
        </p:nvSpPr>
        <p:spPr>
          <a:xfrm>
            <a:off x="6503409" y="4999381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EBDB2003-A18F-A1F8-5F39-B470F0B8D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6789012" y="4774123"/>
            <a:ext cx="461733" cy="431702"/>
          </a:xfrm>
          <a:prstGeom prst="rect">
            <a:avLst/>
          </a:prstGeom>
        </p:spPr>
      </p:pic>
      <p:sp>
        <p:nvSpPr>
          <p:cNvPr id="245" name="Rectangle 244">
            <a:extLst>
              <a:ext uri="{FF2B5EF4-FFF2-40B4-BE49-F238E27FC236}">
                <a16:creationId xmlns:a16="http://schemas.microsoft.com/office/drawing/2014/main" id="{B5E094AC-7E05-31E7-86B8-C6028172A66D}"/>
              </a:ext>
            </a:extLst>
          </p:cNvPr>
          <p:cNvSpPr/>
          <p:nvPr/>
        </p:nvSpPr>
        <p:spPr>
          <a:xfrm>
            <a:off x="6789012" y="4772493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4CC89C7-00C0-524D-E97B-DFDA992E73ED}"/>
              </a:ext>
            </a:extLst>
          </p:cNvPr>
          <p:cNvSpPr/>
          <p:nvPr/>
        </p:nvSpPr>
        <p:spPr>
          <a:xfrm>
            <a:off x="7027544" y="4988343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6AAB880A-6B29-7EF0-1E8B-862728E7B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5180143" y="5300595"/>
            <a:ext cx="461733" cy="431702"/>
          </a:xfrm>
          <a:prstGeom prst="rect">
            <a:avLst/>
          </a:prstGeom>
        </p:spPr>
      </p:pic>
      <p:sp>
        <p:nvSpPr>
          <p:cNvPr id="248" name="Rectangle 247">
            <a:extLst>
              <a:ext uri="{FF2B5EF4-FFF2-40B4-BE49-F238E27FC236}">
                <a16:creationId xmlns:a16="http://schemas.microsoft.com/office/drawing/2014/main" id="{E27345CD-B4F9-8126-A5AD-CF71A4978304}"/>
              </a:ext>
            </a:extLst>
          </p:cNvPr>
          <p:cNvSpPr/>
          <p:nvPr/>
        </p:nvSpPr>
        <p:spPr>
          <a:xfrm>
            <a:off x="5180143" y="5298965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6C94C212-E314-7152-98E3-9265BA50BB55}"/>
              </a:ext>
            </a:extLst>
          </p:cNvPr>
          <p:cNvSpPr/>
          <p:nvPr/>
        </p:nvSpPr>
        <p:spPr>
          <a:xfrm>
            <a:off x="5418675" y="5514815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7D874F54-F0CB-161F-B759-AA226A82B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5722007" y="5297840"/>
            <a:ext cx="461733" cy="431702"/>
          </a:xfrm>
          <a:prstGeom prst="rect">
            <a:avLst/>
          </a:prstGeom>
        </p:spPr>
      </p:pic>
      <p:sp>
        <p:nvSpPr>
          <p:cNvPr id="251" name="Rectangle 250">
            <a:extLst>
              <a:ext uri="{FF2B5EF4-FFF2-40B4-BE49-F238E27FC236}">
                <a16:creationId xmlns:a16="http://schemas.microsoft.com/office/drawing/2014/main" id="{AFDF3E8A-EA28-821A-8099-16C4919D8ADC}"/>
              </a:ext>
            </a:extLst>
          </p:cNvPr>
          <p:cNvSpPr/>
          <p:nvPr/>
        </p:nvSpPr>
        <p:spPr>
          <a:xfrm>
            <a:off x="5722007" y="5296210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95656900-EBA9-8743-50F3-863F3C6ED319}"/>
              </a:ext>
            </a:extLst>
          </p:cNvPr>
          <p:cNvSpPr/>
          <p:nvPr/>
        </p:nvSpPr>
        <p:spPr>
          <a:xfrm>
            <a:off x="5960539" y="5512060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53" name="Picture 252">
            <a:extLst>
              <a:ext uri="{FF2B5EF4-FFF2-40B4-BE49-F238E27FC236}">
                <a16:creationId xmlns:a16="http://schemas.microsoft.com/office/drawing/2014/main" id="{4FFC7926-3966-E247-F5B6-2E186CB55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6262238" y="5296129"/>
            <a:ext cx="461733" cy="431702"/>
          </a:xfrm>
          <a:prstGeom prst="rect">
            <a:avLst/>
          </a:prstGeom>
        </p:spPr>
      </p:pic>
      <p:sp>
        <p:nvSpPr>
          <p:cNvPr id="254" name="Rectangle 253">
            <a:extLst>
              <a:ext uri="{FF2B5EF4-FFF2-40B4-BE49-F238E27FC236}">
                <a16:creationId xmlns:a16="http://schemas.microsoft.com/office/drawing/2014/main" id="{6A9ADAB0-6F56-5296-5997-E379373A4F70}"/>
              </a:ext>
            </a:extLst>
          </p:cNvPr>
          <p:cNvSpPr/>
          <p:nvPr/>
        </p:nvSpPr>
        <p:spPr>
          <a:xfrm>
            <a:off x="6262238" y="5294499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39307A3A-E9C9-3141-8C14-C5B6B499EF0B}"/>
              </a:ext>
            </a:extLst>
          </p:cNvPr>
          <p:cNvSpPr/>
          <p:nvPr/>
        </p:nvSpPr>
        <p:spPr>
          <a:xfrm>
            <a:off x="6500770" y="5510349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AE3D1448-BBAA-0D49-08FC-94E217606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823" t="52550" r="69423" b="41135"/>
          <a:stretch/>
        </p:blipFill>
        <p:spPr>
          <a:xfrm>
            <a:off x="6789012" y="5289557"/>
            <a:ext cx="461733" cy="431702"/>
          </a:xfrm>
          <a:prstGeom prst="rect">
            <a:avLst/>
          </a:prstGeom>
        </p:spPr>
      </p:pic>
      <p:sp>
        <p:nvSpPr>
          <p:cNvPr id="257" name="Rectangle 256">
            <a:extLst>
              <a:ext uri="{FF2B5EF4-FFF2-40B4-BE49-F238E27FC236}">
                <a16:creationId xmlns:a16="http://schemas.microsoft.com/office/drawing/2014/main" id="{1B103D38-CCBA-C773-7D41-F7CF237661DB}"/>
              </a:ext>
            </a:extLst>
          </p:cNvPr>
          <p:cNvSpPr/>
          <p:nvPr/>
        </p:nvSpPr>
        <p:spPr>
          <a:xfrm>
            <a:off x="6789012" y="5287927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724C5AB2-E10F-8242-1EDA-77075F433A9C}"/>
              </a:ext>
            </a:extLst>
          </p:cNvPr>
          <p:cNvSpPr/>
          <p:nvPr/>
        </p:nvSpPr>
        <p:spPr>
          <a:xfrm>
            <a:off x="7027544" y="5503777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325087F1-C27E-AA32-42F1-17BEEC3307DB}"/>
              </a:ext>
            </a:extLst>
          </p:cNvPr>
          <p:cNvSpPr txBox="1"/>
          <p:nvPr/>
        </p:nvSpPr>
        <p:spPr>
          <a:xfrm>
            <a:off x="5154395" y="5972531"/>
            <a:ext cx="2135943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</a:rPr>
              <a:t>Throw out half of data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2E5AB644-986B-FB15-AA30-1B30DFEE03E9}"/>
              </a:ext>
            </a:extLst>
          </p:cNvPr>
          <p:cNvSpPr txBox="1"/>
          <p:nvPr/>
        </p:nvSpPr>
        <p:spPr>
          <a:xfrm>
            <a:off x="9313277" y="833603"/>
            <a:ext cx="128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200">
                <a:solidFill>
                  <a:srgbClr val="FFFFFF"/>
                </a:solidFill>
                <a:latin typeface="Arial Nova" panose="020F0502020204030204"/>
              </a:rPr>
              <a:t>(typical method)</a:t>
            </a:r>
            <a:endParaRPr lang="en-GB" sz="1200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261" name="Arrow: Down 260">
            <a:extLst>
              <a:ext uri="{FF2B5EF4-FFF2-40B4-BE49-F238E27FC236}">
                <a16:creationId xmlns:a16="http://schemas.microsoft.com/office/drawing/2014/main" id="{B100B96D-C20B-869D-E50F-3AE06A3B2212}"/>
              </a:ext>
            </a:extLst>
          </p:cNvPr>
          <p:cNvSpPr/>
          <p:nvPr/>
        </p:nvSpPr>
        <p:spPr>
          <a:xfrm>
            <a:off x="5739414" y="3461894"/>
            <a:ext cx="945396" cy="667573"/>
          </a:xfrm>
          <a:prstGeom prst="downArrow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8459BB80-469C-4F08-2F5D-134E3D70D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9055908" y="3880886"/>
            <a:ext cx="461733" cy="431702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A48A7828-84A0-A571-813A-5FADEA26E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9697532" y="3877666"/>
            <a:ext cx="461733" cy="431702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2962725-A820-40E2-412A-15A513E6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52550" r="69423" b="41135"/>
          <a:stretch/>
        </p:blipFill>
        <p:spPr>
          <a:xfrm>
            <a:off x="10315785" y="3875771"/>
            <a:ext cx="461733" cy="431702"/>
          </a:xfrm>
          <a:prstGeom prst="rect">
            <a:avLst/>
          </a:prstGeom>
        </p:spPr>
      </p:pic>
      <p:sp>
        <p:nvSpPr>
          <p:cNvPr id="265" name="Rectangle 264">
            <a:extLst>
              <a:ext uri="{FF2B5EF4-FFF2-40B4-BE49-F238E27FC236}">
                <a16:creationId xmlns:a16="http://schemas.microsoft.com/office/drawing/2014/main" id="{D0DBC593-B547-E5DD-01F1-765BB00F827B}"/>
              </a:ext>
            </a:extLst>
          </p:cNvPr>
          <p:cNvSpPr/>
          <p:nvPr/>
        </p:nvSpPr>
        <p:spPr>
          <a:xfrm>
            <a:off x="9698820" y="3885099"/>
            <a:ext cx="220913" cy="20481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00AA4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AA4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85310F8-92D4-D53E-1F31-B5C1866A2DA2}"/>
              </a:ext>
            </a:extLst>
          </p:cNvPr>
          <p:cNvSpPr/>
          <p:nvPr/>
        </p:nvSpPr>
        <p:spPr>
          <a:xfrm>
            <a:off x="9937352" y="4100949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9F7EA8F5-AF24-B200-28DE-FEE4E9BF28CA}"/>
              </a:ext>
            </a:extLst>
          </p:cNvPr>
          <p:cNvSpPr/>
          <p:nvPr/>
        </p:nvSpPr>
        <p:spPr>
          <a:xfrm>
            <a:off x="10552164" y="4083289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174ED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74ED5">
                  <a:lumMod val="40000"/>
                  <a:lumOff val="60000"/>
                </a:srgbClr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946E40C-5292-5FB4-D1B3-ED2822180D46}"/>
              </a:ext>
            </a:extLst>
          </p:cNvPr>
          <p:cNvSpPr/>
          <p:nvPr/>
        </p:nvSpPr>
        <p:spPr>
          <a:xfrm>
            <a:off x="10319433" y="4089911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174ED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74ED5">
                  <a:lumMod val="40000"/>
                  <a:lumOff val="60000"/>
                </a:srgbClr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F3CDDA1-905E-ECEB-78D1-914ED3C1C494}"/>
              </a:ext>
            </a:extLst>
          </p:cNvPr>
          <p:cNvSpPr/>
          <p:nvPr/>
        </p:nvSpPr>
        <p:spPr>
          <a:xfrm>
            <a:off x="10561025" y="3831209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174ED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174ED5">
                  <a:lumMod val="40000"/>
                  <a:lumOff val="60000"/>
                </a:srgbClr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7D45128-AB7F-CB9C-0E4B-A62775710942}"/>
              </a:ext>
            </a:extLst>
          </p:cNvPr>
          <p:cNvSpPr/>
          <p:nvPr/>
        </p:nvSpPr>
        <p:spPr>
          <a:xfrm>
            <a:off x="9060059" y="4105256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E72950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E72950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58F716FC-56B2-605E-EF3B-B53E0B4A66E8}"/>
              </a:ext>
            </a:extLst>
          </p:cNvPr>
          <p:cNvSpPr/>
          <p:nvPr/>
        </p:nvSpPr>
        <p:spPr>
          <a:xfrm>
            <a:off x="9046561" y="3831209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E72950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E72950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03DBF1DD-A610-1006-A32F-77B17F0CC64E}"/>
              </a:ext>
            </a:extLst>
          </p:cNvPr>
          <p:cNvSpPr/>
          <p:nvPr/>
        </p:nvSpPr>
        <p:spPr>
          <a:xfrm>
            <a:off x="9302645" y="3831870"/>
            <a:ext cx="225840" cy="217562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E72950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E72950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3" name="Arrow: Down 272">
            <a:extLst>
              <a:ext uri="{FF2B5EF4-FFF2-40B4-BE49-F238E27FC236}">
                <a16:creationId xmlns:a16="http://schemas.microsoft.com/office/drawing/2014/main" id="{E072AEEB-AEC9-58EA-1587-2D6D05797E96}"/>
              </a:ext>
            </a:extLst>
          </p:cNvPr>
          <p:cNvSpPr/>
          <p:nvPr/>
        </p:nvSpPr>
        <p:spPr>
          <a:xfrm>
            <a:off x="9465632" y="3309383"/>
            <a:ext cx="945396" cy="512258"/>
          </a:xfrm>
          <a:prstGeom prst="downArrow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4" name="Arrow: Down 273">
            <a:extLst>
              <a:ext uri="{FF2B5EF4-FFF2-40B4-BE49-F238E27FC236}">
                <a16:creationId xmlns:a16="http://schemas.microsoft.com/office/drawing/2014/main" id="{4FD35F43-36EA-5F09-C4BB-10B12A9DDC0B}"/>
              </a:ext>
            </a:extLst>
          </p:cNvPr>
          <p:cNvSpPr/>
          <p:nvPr/>
        </p:nvSpPr>
        <p:spPr>
          <a:xfrm>
            <a:off x="9473662" y="4457533"/>
            <a:ext cx="945396" cy="512258"/>
          </a:xfrm>
          <a:prstGeom prst="downArrow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F8DE3C5-3E32-83BC-A592-A9F7519A36E0}"/>
              </a:ext>
            </a:extLst>
          </p:cNvPr>
          <p:cNvSpPr/>
          <p:nvPr/>
        </p:nvSpPr>
        <p:spPr>
          <a:xfrm>
            <a:off x="9945617" y="5310128"/>
            <a:ext cx="225840" cy="217562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F0F3F3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0F3F3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DF5266F-202B-D6B2-0310-8EE29F444D49}"/>
              </a:ext>
            </a:extLst>
          </p:cNvPr>
          <p:cNvSpPr/>
          <p:nvPr/>
        </p:nvSpPr>
        <p:spPr>
          <a:xfrm>
            <a:off x="9712886" y="5316750"/>
            <a:ext cx="225840" cy="217562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F0F3F3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0F3F3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BFB51FBF-C62F-52F1-4430-EC183DD2987B}"/>
              </a:ext>
            </a:extLst>
          </p:cNvPr>
          <p:cNvSpPr/>
          <p:nvPr/>
        </p:nvSpPr>
        <p:spPr>
          <a:xfrm>
            <a:off x="9954478" y="5058048"/>
            <a:ext cx="225840" cy="217562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F0F3F3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0F3F3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D31D88B-1DA9-8E0A-5EAE-8CB5DD08065B}"/>
              </a:ext>
            </a:extLst>
          </p:cNvPr>
          <p:cNvSpPr/>
          <p:nvPr/>
        </p:nvSpPr>
        <p:spPr>
          <a:xfrm>
            <a:off x="9709783" y="5058048"/>
            <a:ext cx="225840" cy="217562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0" cap="none" spc="0" normalizeH="0" baseline="0" noProof="0">
                <a:ln>
                  <a:noFill/>
                </a:ln>
                <a:solidFill>
                  <a:srgbClr val="F0F3F3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?</a:t>
            </a: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0F3F3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A5AF1CE-82BA-F6E7-F868-F16AEB2F686B}"/>
              </a:ext>
            </a:extLst>
          </p:cNvPr>
          <p:cNvCxnSpPr>
            <a:cxnSpLocks/>
          </p:cNvCxnSpPr>
          <p:nvPr/>
        </p:nvCxnSpPr>
        <p:spPr>
          <a:xfrm>
            <a:off x="9227889" y="4056204"/>
            <a:ext cx="465716" cy="1001844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tailEnd type="triangle"/>
          </a:ln>
          <a:effectLst/>
        </p:spPr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08EB5C94-0C66-BCEC-23C7-5374DC11EF5C}"/>
              </a:ext>
            </a:extLst>
          </p:cNvPr>
          <p:cNvCxnSpPr>
            <a:cxnSpLocks/>
          </p:cNvCxnSpPr>
          <p:nvPr/>
        </p:nvCxnSpPr>
        <p:spPr>
          <a:xfrm>
            <a:off x="9773725" y="4048684"/>
            <a:ext cx="27328" cy="961815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tailEnd type="triangle"/>
          </a:ln>
          <a:effectLst/>
        </p:spPr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0651EEDE-7C2C-D3D0-01C1-E16F1D25E66A}"/>
              </a:ext>
            </a:extLst>
          </p:cNvPr>
          <p:cNvCxnSpPr>
            <a:cxnSpLocks/>
            <a:endCxn id="278" idx="0"/>
          </p:cNvCxnSpPr>
          <p:nvPr/>
        </p:nvCxnSpPr>
        <p:spPr>
          <a:xfrm flipH="1">
            <a:off x="9822703" y="4007976"/>
            <a:ext cx="560541" cy="1050072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tailEnd type="triangle"/>
          </a:ln>
          <a:effectLst/>
        </p:spPr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F66D80E7-6A10-98B5-3B6B-EEABD5FBB57D}"/>
              </a:ext>
            </a:extLst>
          </p:cNvPr>
          <p:cNvSpPr txBox="1"/>
          <p:nvPr/>
        </p:nvSpPr>
        <p:spPr>
          <a:xfrm>
            <a:off x="5744814" y="3597343"/>
            <a:ext cx="959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200">
                <a:solidFill>
                  <a:srgbClr val="F0F3F3"/>
                </a:solidFill>
                <a:latin typeface="Arial Nova" panose="020F0502020204030204"/>
              </a:rPr>
              <a:t>2 grayscale</a:t>
            </a:r>
            <a:endParaRPr lang="en-GB" sz="1200">
              <a:solidFill>
                <a:srgbClr val="F0F3F3"/>
              </a:solidFill>
              <a:latin typeface="Arial Nova" panose="020F0502020204030204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F72F10B5-409F-8477-A632-E8AE65A7B77B}"/>
              </a:ext>
            </a:extLst>
          </p:cNvPr>
          <p:cNvSpPr txBox="1"/>
          <p:nvPr/>
        </p:nvSpPr>
        <p:spPr>
          <a:xfrm>
            <a:off x="2617625" y="3597343"/>
            <a:ext cx="959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200">
                <a:solidFill>
                  <a:srgbClr val="F0F3F3"/>
                </a:solidFill>
                <a:latin typeface="Arial Nova" panose="020F0502020204030204"/>
              </a:rPr>
              <a:t>2 grayscale</a:t>
            </a:r>
            <a:endParaRPr lang="en-GB" sz="1200">
              <a:solidFill>
                <a:srgbClr val="F0F3F3"/>
              </a:solidFill>
              <a:latin typeface="Arial Nova" panose="020F0502020204030204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EB8B0FE1-91B0-D607-B267-EE86B2AE8035}"/>
              </a:ext>
            </a:extLst>
          </p:cNvPr>
          <p:cNvSpPr txBox="1"/>
          <p:nvPr/>
        </p:nvSpPr>
        <p:spPr>
          <a:xfrm>
            <a:off x="9496685" y="4501030"/>
            <a:ext cx="959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200">
                <a:solidFill>
                  <a:srgbClr val="F0F3F3"/>
                </a:solidFill>
                <a:latin typeface="Arial Nova" panose="020F0502020204030204"/>
              </a:rPr>
              <a:t>2 grayscale</a:t>
            </a:r>
            <a:endParaRPr lang="en-GB" sz="1200">
              <a:solidFill>
                <a:srgbClr val="F0F3F3"/>
              </a:solidFill>
              <a:latin typeface="Arial Nova" panose="020F0502020204030204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1525F0-9A56-7DC2-B4F1-F902A65B466A}"/>
              </a:ext>
            </a:extLst>
          </p:cNvPr>
          <p:cNvSpPr txBox="1"/>
          <p:nvPr/>
        </p:nvSpPr>
        <p:spPr>
          <a:xfrm>
            <a:off x="9623807" y="3343561"/>
            <a:ext cx="623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200">
                <a:solidFill>
                  <a:srgbClr val="F0F3F3"/>
                </a:solidFill>
                <a:latin typeface="Arial Nova" panose="020F0502020204030204"/>
              </a:rPr>
              <a:t>2 RGB</a:t>
            </a:r>
            <a:endParaRPr lang="en-GB" sz="1200">
              <a:solidFill>
                <a:srgbClr val="F0F3F3"/>
              </a:solidFill>
              <a:latin typeface="Arial Nova" panose="020F0502020204030204"/>
            </a:endParaRP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CDB6CD02-CBFF-EB35-74C2-1C58FD4C6E3B}"/>
              </a:ext>
            </a:extLst>
          </p:cNvPr>
          <p:cNvCxnSpPr>
            <a:endCxn id="263" idx="1"/>
          </p:cNvCxnSpPr>
          <p:nvPr/>
        </p:nvCxnSpPr>
        <p:spPr>
          <a:xfrm>
            <a:off x="9034258" y="2178301"/>
            <a:ext cx="663274" cy="1915216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tailEnd type="triangle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1165B01C-1F23-18D2-E652-C3D1CA09DAF3}"/>
              </a:ext>
            </a:extLst>
          </p:cNvPr>
          <p:cNvCxnSpPr/>
          <p:nvPr/>
        </p:nvCxnSpPr>
        <p:spPr>
          <a:xfrm>
            <a:off x="9348129" y="1976220"/>
            <a:ext cx="663274" cy="1915216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tailEnd type="triangle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478D0759-5514-3BCC-01E6-BF20053C1568}"/>
              </a:ext>
            </a:extLst>
          </p:cNvPr>
          <p:cNvCxnSpPr>
            <a:cxnSpLocks/>
          </p:cNvCxnSpPr>
          <p:nvPr/>
        </p:nvCxnSpPr>
        <p:spPr>
          <a:xfrm>
            <a:off x="9124115" y="1874853"/>
            <a:ext cx="1332078" cy="1989045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tailEnd type="triangle"/>
          </a:ln>
          <a:effectLst/>
        </p:spPr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B8B849F8-0F89-8AB6-42D4-B7BB636DB4FB}"/>
              </a:ext>
            </a:extLst>
          </p:cNvPr>
          <p:cNvCxnSpPr>
            <a:cxnSpLocks/>
          </p:cNvCxnSpPr>
          <p:nvPr/>
        </p:nvCxnSpPr>
        <p:spPr>
          <a:xfrm>
            <a:off x="9267019" y="2197964"/>
            <a:ext cx="100840" cy="1923000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tailEnd type="triangle"/>
          </a:ln>
          <a:effectLst/>
        </p:spPr>
      </p:cxnSp>
      <p:sp>
        <p:nvSpPr>
          <p:cNvPr id="291" name="Explosion: 14 Points 290">
            <a:extLst>
              <a:ext uri="{FF2B5EF4-FFF2-40B4-BE49-F238E27FC236}">
                <a16:creationId xmlns:a16="http://schemas.microsoft.com/office/drawing/2014/main" id="{FC9E1EF7-AEDB-6C15-2D0C-C7F6630C7E78}"/>
              </a:ext>
            </a:extLst>
          </p:cNvPr>
          <p:cNvSpPr/>
          <p:nvPr/>
        </p:nvSpPr>
        <p:spPr>
          <a:xfrm rot="20837558">
            <a:off x="839957" y="679846"/>
            <a:ext cx="1560833" cy="1005651"/>
          </a:xfrm>
          <a:prstGeom prst="irregularSeal2">
            <a:avLst/>
          </a:prstGeom>
          <a:solidFill>
            <a:srgbClr val="4129E7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Super sharp!</a:t>
            </a: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92" name="Explosion: 14 Points 291">
            <a:extLst>
              <a:ext uri="{FF2B5EF4-FFF2-40B4-BE49-F238E27FC236}">
                <a16:creationId xmlns:a16="http://schemas.microsoft.com/office/drawing/2014/main" id="{DC1E9C40-B838-F673-01C5-D85A461EC3F2}"/>
              </a:ext>
            </a:extLst>
          </p:cNvPr>
          <p:cNvSpPr/>
          <p:nvPr/>
        </p:nvSpPr>
        <p:spPr>
          <a:xfrm rot="20837558">
            <a:off x="4467365" y="710266"/>
            <a:ext cx="1560833" cy="1005651"/>
          </a:xfrm>
          <a:prstGeom prst="irregularSeal2">
            <a:avLst/>
          </a:prstGeom>
          <a:solidFill>
            <a:srgbClr val="D5178E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>
            <a:softEdge rad="381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Sharp</a:t>
            </a: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93" name="Explosion: 14 Points 292">
            <a:extLst>
              <a:ext uri="{FF2B5EF4-FFF2-40B4-BE49-F238E27FC236}">
                <a16:creationId xmlns:a16="http://schemas.microsoft.com/office/drawing/2014/main" id="{B0A96FBE-6D3B-FC7D-4C1E-E98E9E3648D0}"/>
              </a:ext>
            </a:extLst>
          </p:cNvPr>
          <p:cNvSpPr/>
          <p:nvPr/>
        </p:nvSpPr>
        <p:spPr>
          <a:xfrm rot="20837558">
            <a:off x="7971292" y="602329"/>
            <a:ext cx="1560833" cy="1005651"/>
          </a:xfrm>
          <a:prstGeom prst="irregularSeal2">
            <a:avLst/>
          </a:prstGeom>
          <a:solidFill>
            <a:srgbClr val="DF29E7">
              <a:lumMod val="75000"/>
            </a:srgbClr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>
            <a:softEdge rad="889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Not so sharp</a:t>
            </a: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F92878F-189B-5D64-9EF3-8247F499A6E6}"/>
              </a:ext>
            </a:extLst>
          </p:cNvPr>
          <p:cNvSpPr txBox="1"/>
          <p:nvPr/>
        </p:nvSpPr>
        <p:spPr>
          <a:xfrm>
            <a:off x="5562795" y="1065074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G only flow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B967D-1D2B-D189-34EE-C2C77CDDEE6C}"/>
              </a:ext>
            </a:extLst>
          </p:cNvPr>
          <p:cNvSpPr txBox="1"/>
          <p:nvPr/>
        </p:nvSpPr>
        <p:spPr>
          <a:xfrm>
            <a:off x="8835825" y="5976002"/>
            <a:ext cx="2281662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</a:rPr>
              <a:t>Lots of rounding errors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0695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0" y="104658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>
                <a:cs typeface="Arial" pitchFamily="34" charset="0"/>
              </a:rPr>
              <a:t>Agenda</a:t>
            </a:r>
            <a:endParaRPr lang="ko-KR" altLang="en-US" sz="5400"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06C7E5-9013-4496-8751-73207C3F7FA5}"/>
              </a:ext>
            </a:extLst>
          </p:cNvPr>
          <p:cNvGrpSpPr/>
          <p:nvPr/>
        </p:nvGrpSpPr>
        <p:grpSpPr>
          <a:xfrm>
            <a:off x="610358" y="1113713"/>
            <a:ext cx="5128379" cy="1446550"/>
            <a:chOff x="610359" y="1897440"/>
            <a:chExt cx="5128379" cy="1446550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037F574A-B71F-4982-8261-91249FD0ED5B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032668"/>
              <a:chOff x="1797648" y="951079"/>
              <a:chExt cx="3488745" cy="103266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AA73B7-35EF-4ED3-B238-DBE30E4B82EE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pl-PL" altLang="ko-KR" sz="1600" b="1" err="1">
                    <a:cs typeface="Arial"/>
                  </a:rPr>
                  <a:t>Ideation</a:t>
                </a:r>
                <a:r>
                  <a:rPr lang="pl-PL" altLang="ko-KR" sz="1600" b="1">
                    <a:cs typeface="Arial"/>
                  </a:rPr>
                  <a:t> </a:t>
                </a:r>
                <a:r>
                  <a:rPr lang="pl-PL" altLang="ko-KR" sz="1600" b="1" err="1">
                    <a:cs typeface="Arial"/>
                  </a:rPr>
                  <a:t>overview</a:t>
                </a:r>
                <a:endParaRPr lang="en-GB" altLang="ko-KR" sz="1600" b="1">
                  <a:cs typeface="Arial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382AA1-DBC9-4CDE-AD6E-9E768D29770F}"/>
                  </a:ext>
                </a:extLst>
              </p:cNvPr>
              <p:cNvSpPr txBox="1"/>
              <p:nvPr/>
            </p:nvSpPr>
            <p:spPr>
              <a:xfrm>
                <a:off x="2167366" y="1356109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 err="1">
                    <a:cs typeface="Arial"/>
                  </a:rPr>
                  <a:t>Feautures</a:t>
                </a:r>
                <a:endParaRPr lang="ko-KR" altLang="en-US" sz="1200" err="1"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29A9E-18D7-4B94-956F-11CEBF580BA5}"/>
                  </a:ext>
                </a:extLst>
              </p:cNvPr>
              <p:cNvSpPr txBox="1"/>
              <p:nvPr/>
            </p:nvSpPr>
            <p:spPr>
              <a:xfrm>
                <a:off x="2167367" y="170674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>
                    <a:cs typeface="Arial"/>
                  </a:rPr>
                  <a:t>Project management</a:t>
                </a:r>
                <a:endParaRPr lang="ko-KR" altLang="en-US" sz="1200">
                  <a:cs typeface="Arial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D5861F-75DE-456E-9B01-5A531A1EF4A6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44655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r"/>
              <a:r>
                <a:rPr lang="en-US" altLang="ko-KR" sz="8800" b="1">
                  <a:cs typeface="Arial"/>
                </a:rPr>
                <a:t>01</a:t>
              </a:r>
              <a:endParaRPr lang="ko-KR" altLang="en-US" sz="8800" b="1">
                <a:cs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A7F620-C8DC-4F18-A05C-EDF803FE0FE8}"/>
              </a:ext>
            </a:extLst>
          </p:cNvPr>
          <p:cNvGrpSpPr/>
          <p:nvPr/>
        </p:nvGrpSpPr>
        <p:grpSpPr>
          <a:xfrm>
            <a:off x="610576" y="2354660"/>
            <a:ext cx="5257333" cy="1613663"/>
            <a:chOff x="610359" y="1897440"/>
            <a:chExt cx="5257333" cy="1613663"/>
          </a:xfrm>
        </p:grpSpPr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4CEDAC6E-741A-4A54-AC9A-D18566898FE9}"/>
                </a:ext>
              </a:extLst>
            </p:cNvPr>
            <p:cNvGrpSpPr/>
            <p:nvPr/>
          </p:nvGrpSpPr>
          <p:grpSpPr>
            <a:xfrm>
              <a:off x="2378947" y="2424520"/>
              <a:ext cx="3488745" cy="1086583"/>
              <a:chOff x="1926602" y="1375358"/>
              <a:chExt cx="3488745" cy="108658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168D67-7933-4A99-95AD-BEBD4F0423F4}"/>
                  </a:ext>
                </a:extLst>
              </p:cNvPr>
              <p:cNvSpPr txBox="1"/>
              <p:nvPr/>
            </p:nvSpPr>
            <p:spPr>
              <a:xfrm>
                <a:off x="1926602" y="2123387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pl-PL" altLang="ko-KR" sz="1600" b="1">
                    <a:cs typeface="Arial"/>
                  </a:rPr>
                  <a:t>Image </a:t>
                </a:r>
                <a:r>
                  <a:rPr lang="pl-PL" altLang="ko-KR" sz="1600" b="1" err="1">
                    <a:cs typeface="Arial"/>
                  </a:rPr>
                  <a:t>processing</a:t>
                </a:r>
                <a:endParaRPr lang="pl-PL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F871B9-8F04-4BD3-B06B-6606F69828D9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>
                    <a:cs typeface="Arial"/>
                  </a:rPr>
                  <a:t>Software </a:t>
                </a:r>
                <a:r>
                  <a:rPr lang="pl-PL" altLang="ko-KR" sz="1200" err="1">
                    <a:cs typeface="Arial"/>
                  </a:rPr>
                  <a:t>architecture</a:t>
                </a:r>
                <a:r>
                  <a:rPr lang="en-US" altLang="ko-KR" sz="1200">
                    <a:cs typeface="Arial"/>
                  </a:rPr>
                  <a:t> overview</a:t>
                </a:r>
                <a:endParaRPr lang="pl-PL" altLang="ko-KR" sz="1200">
                  <a:cs typeface="Arial"/>
                </a:endParaRPr>
              </a:p>
              <a:p>
                <a:endParaRPr lang="ko-KR" altLang="en-US" sz="1200">
                  <a:cs typeface="Arial" pitchFamily="34" charset="0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>
                    <a:cs typeface="Arial"/>
                  </a:rPr>
                  <a:t>API</a:t>
                </a:r>
                <a:endParaRPr lang="en-US" altLang="ko-KR" sz="1200"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D4B613-DC23-47F9-848C-CA62A3DFB909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44655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r"/>
              <a:r>
                <a:rPr lang="en-US" altLang="ko-KR" sz="8800" b="1">
                  <a:cs typeface="Arial"/>
                </a:rPr>
                <a:t>02</a:t>
              </a:r>
              <a:endParaRPr lang="ko-KR" altLang="en-US" sz="8800" b="1">
                <a:cs typeface="Arial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07B5ECE-B5FC-4958-8594-0CA40756AF69}"/>
              </a:ext>
            </a:extLst>
          </p:cNvPr>
          <p:cNvGrpSpPr/>
          <p:nvPr/>
        </p:nvGrpSpPr>
        <p:grpSpPr>
          <a:xfrm>
            <a:off x="610576" y="2385423"/>
            <a:ext cx="5257333" cy="2621564"/>
            <a:chOff x="610359" y="722426"/>
            <a:chExt cx="5257333" cy="2621564"/>
          </a:xfrm>
        </p:grpSpPr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38E43BDB-943B-455A-A231-35351D02B317}"/>
                </a:ext>
              </a:extLst>
            </p:cNvPr>
            <p:cNvGrpSpPr/>
            <p:nvPr/>
          </p:nvGrpSpPr>
          <p:grpSpPr>
            <a:xfrm>
              <a:off x="2378947" y="722426"/>
              <a:ext cx="3488745" cy="2341817"/>
              <a:chOff x="1926602" y="-326736"/>
              <a:chExt cx="3488745" cy="234181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3E9675-B4F5-4442-9619-C89E059F72BB}"/>
                  </a:ext>
                </a:extLst>
              </p:cNvPr>
              <p:cNvSpPr txBox="1"/>
              <p:nvPr/>
            </p:nvSpPr>
            <p:spPr>
              <a:xfrm>
                <a:off x="1926602" y="-326736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pl-PL" altLang="ko-KR" sz="1600" b="1">
                    <a:cs typeface="Arial"/>
                  </a:rPr>
                  <a:t>Server</a:t>
                </a:r>
                <a:endParaRPr lang="pl-PL" altLang="ko-KR">
                  <a:cs typeface="Arial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EF90A1-7890-4058-9D90-B5FEB178ED2B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is-IS" altLang="ko-KR" sz="1200">
                    <a:cs typeface="Arial"/>
                  </a:rPr>
                  <a:t>Improving detection</a:t>
                </a:r>
                <a:endParaRPr lang="ko-KR" altLang="en-US" sz="1200"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7AB5B5-26D9-4F31-A30B-905C9DD73A69}"/>
                  </a:ext>
                </a:extLst>
              </p:cNvPr>
              <p:cNvSpPr txBox="1"/>
              <p:nvPr/>
            </p:nvSpPr>
            <p:spPr>
              <a:xfrm>
                <a:off x="2167367" y="1738082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is-IS" altLang="ko-KR" sz="1200">
                    <a:cs typeface="Arial"/>
                  </a:rPr>
                  <a:t>Optimizing the available hardware</a:t>
                </a:r>
                <a:endParaRPr lang="ko-KR" altLang="en-US" sz="1200"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96881E-F221-44B9-B422-D96243D92252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44655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r"/>
              <a:r>
                <a:rPr lang="en-US" altLang="ko-KR" sz="8800" b="1">
                  <a:cs typeface="Arial"/>
                </a:rPr>
                <a:t>03</a:t>
              </a:r>
              <a:endParaRPr lang="ko-KR" altLang="en-US" sz="8800" b="1">
                <a:cs typeface="Arial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D88C19-2DD9-4A11-8F2F-80A125823658}"/>
              </a:ext>
            </a:extLst>
          </p:cNvPr>
          <p:cNvGrpSpPr/>
          <p:nvPr/>
        </p:nvGrpSpPr>
        <p:grpSpPr>
          <a:xfrm>
            <a:off x="617443" y="4751533"/>
            <a:ext cx="5128379" cy="1446550"/>
            <a:chOff x="610359" y="1897440"/>
            <a:chExt cx="5128379" cy="1446550"/>
          </a:xfrm>
        </p:grpSpPr>
        <p:grpSp>
          <p:nvGrpSpPr>
            <p:cNvPr id="34" name="Group 6">
              <a:extLst>
                <a:ext uri="{FF2B5EF4-FFF2-40B4-BE49-F238E27FC236}">
                  <a16:creationId xmlns:a16="http://schemas.microsoft.com/office/drawing/2014/main" id="{4B28A2B1-293A-43C6-AEAE-B7871B6C64A5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125001"/>
              <a:chOff x="1797648" y="951079"/>
              <a:chExt cx="3488745" cy="112500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E43F2E-245E-464C-8A8D-82AE5BB41993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pl-PL" altLang="ko-KR" sz="1600" b="1">
                    <a:cs typeface="Arial"/>
                  </a:rPr>
                  <a:t>QR </a:t>
                </a:r>
                <a:r>
                  <a:rPr lang="pl-PL" altLang="ko-KR" sz="1600" b="1" err="1">
                    <a:cs typeface="Arial"/>
                  </a:rPr>
                  <a:t>detection</a:t>
                </a:r>
                <a:r>
                  <a:rPr lang="pl-PL" altLang="ko-KR" sz="1600" b="1">
                    <a:cs typeface="Arial"/>
                  </a:rPr>
                  <a:t> and QR </a:t>
                </a:r>
                <a:r>
                  <a:rPr lang="pl-PL" altLang="ko-KR" sz="1600" b="1" err="1">
                    <a:cs typeface="Arial"/>
                  </a:rPr>
                  <a:t>posing</a:t>
                </a:r>
                <a:endParaRPr lang="pl-PL" altLang="ko-KR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B322FF-75A2-4E8C-B89C-3336D69F353F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4F65FD-A0F3-4032-8CF2-D9C0561AE2D6}"/>
                  </a:ext>
                </a:extLst>
              </p:cNvPr>
              <p:cNvSpPr txBox="1"/>
              <p:nvPr/>
            </p:nvSpPr>
            <p:spPr>
              <a:xfrm>
                <a:off x="2084064" y="1429749"/>
                <a:ext cx="3119026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>
                    <a:cs typeface="Arial"/>
                  </a:rPr>
                  <a:t>Optimizing performance</a:t>
                </a: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pl-PL" altLang="ko-KR" sz="1200">
                  <a:cs typeface="Arial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 err="1">
                    <a:cs typeface="Arial"/>
                  </a:rPr>
                  <a:t>Detection</a:t>
                </a:r>
                <a:r>
                  <a:rPr lang="pl-PL" altLang="ko-KR" sz="1200">
                    <a:cs typeface="Arial"/>
                  </a:rPr>
                  <a:t> and </a:t>
                </a:r>
                <a:r>
                  <a:rPr lang="pl-PL" altLang="ko-KR" sz="1200" err="1">
                    <a:cs typeface="Arial"/>
                  </a:rPr>
                  <a:t>posing</a:t>
                </a:r>
                <a:endParaRPr lang="en-US" altLang="ko-KR" sz="1200"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93F03-E00B-47AA-8529-CF6A7F671F8B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44655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r"/>
              <a:r>
                <a:rPr lang="en-US" altLang="ko-KR" sz="8800" b="1">
                  <a:cs typeface="Arial"/>
                </a:rPr>
                <a:t>04</a:t>
              </a:r>
              <a:endParaRPr lang="ko-KR" altLang="en-US" sz="8800" b="1">
                <a:cs typeface="Arial"/>
              </a:endParaRPr>
            </a:p>
          </p:txBody>
        </p:sp>
      </p:grpSp>
      <p:grpSp>
        <p:nvGrpSpPr>
          <p:cNvPr id="3" name="그룹 32">
            <a:extLst>
              <a:ext uri="{FF2B5EF4-FFF2-40B4-BE49-F238E27FC236}">
                <a16:creationId xmlns:a16="http://schemas.microsoft.com/office/drawing/2014/main" id="{D52CC428-3FE8-D556-CFFD-C7F359725649}"/>
              </a:ext>
            </a:extLst>
          </p:cNvPr>
          <p:cNvGrpSpPr/>
          <p:nvPr/>
        </p:nvGrpSpPr>
        <p:grpSpPr>
          <a:xfrm>
            <a:off x="6486573" y="1030586"/>
            <a:ext cx="5128379" cy="1575116"/>
            <a:chOff x="610359" y="1897440"/>
            <a:chExt cx="5128379" cy="1575116"/>
          </a:xfrm>
        </p:grpSpPr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BE2C3B92-75B8-DCF4-5ABF-D333CF4635C1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472315"/>
              <a:chOff x="1797648" y="951079"/>
              <a:chExt cx="3488745" cy="1472315"/>
            </a:xfrm>
          </p:grpSpPr>
          <p:sp>
            <p:nvSpPr>
              <p:cNvPr id="18" name="TextBox 35">
                <a:extLst>
                  <a:ext uri="{FF2B5EF4-FFF2-40B4-BE49-F238E27FC236}">
                    <a16:creationId xmlns:a16="http://schemas.microsoft.com/office/drawing/2014/main" id="{20F4B30C-D0DE-EF5C-C1A8-FC0021743722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pl-PL" altLang="ko-KR" sz="1600" b="1">
                    <a:cs typeface="Arial"/>
                  </a:rPr>
                  <a:t>Object </a:t>
                </a:r>
                <a:r>
                  <a:rPr lang="pl-PL" altLang="ko-KR" sz="1600" b="1" err="1">
                    <a:cs typeface="Arial"/>
                  </a:rPr>
                  <a:t>classification</a:t>
                </a:r>
                <a:endParaRPr lang="pl-PL" altLang="ko-KR"/>
              </a:p>
            </p:txBody>
          </p:sp>
          <p:sp>
            <p:nvSpPr>
              <p:cNvPr id="19" name="TextBox 36">
                <a:extLst>
                  <a:ext uri="{FF2B5EF4-FFF2-40B4-BE49-F238E27FC236}">
                    <a16:creationId xmlns:a16="http://schemas.microsoft.com/office/drawing/2014/main" id="{69B78EB4-088E-8E0E-03C6-B2F7DE822F23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>
                  <a:cs typeface="Arial" pitchFamily="34" charset="0"/>
                </a:endParaRPr>
              </a:p>
            </p:txBody>
          </p:sp>
          <p:sp>
            <p:nvSpPr>
              <p:cNvPr id="20" name="TextBox 37">
                <a:extLst>
                  <a:ext uri="{FF2B5EF4-FFF2-40B4-BE49-F238E27FC236}">
                    <a16:creationId xmlns:a16="http://schemas.microsoft.com/office/drawing/2014/main" id="{CDE9A4F2-D219-8800-D097-0856285CA3C8}"/>
                  </a:ext>
                </a:extLst>
              </p:cNvPr>
              <p:cNvSpPr txBox="1"/>
              <p:nvPr/>
            </p:nvSpPr>
            <p:spPr>
              <a:xfrm>
                <a:off x="1986638" y="1223065"/>
                <a:ext cx="3119026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s-EC" altLang="ko-KR" sz="1200">
                    <a:cs typeface="Arial"/>
                  </a:rPr>
                  <a:t>Data </a:t>
                </a:r>
                <a:r>
                  <a:rPr lang="es-EC" altLang="ko-KR" sz="1200" err="1">
                    <a:cs typeface="Arial"/>
                  </a:rPr>
                  <a:t>processing</a:t>
                </a:r>
                <a:r>
                  <a:rPr lang="es-EC" altLang="ko-KR" sz="1200">
                    <a:cs typeface="Arial"/>
                  </a:rPr>
                  <a:t> and datasets</a:t>
                </a:r>
                <a:endParaRPr lang="pl-PL" altLang="ko-KR" sz="1200">
                  <a:cs typeface="Arial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s-EC" altLang="ko-KR" sz="1200" err="1">
                    <a:cs typeface="Arial"/>
                  </a:rPr>
                  <a:t>Model</a:t>
                </a:r>
                <a:r>
                  <a:rPr lang="es-EC" altLang="ko-KR" sz="1200">
                    <a:cs typeface="Arial"/>
                  </a:rPr>
                  <a:t> </a:t>
                </a:r>
                <a:r>
                  <a:rPr lang="es-EC" altLang="ko-KR" sz="1200" err="1">
                    <a:cs typeface="Arial"/>
                  </a:rPr>
                  <a:t>design</a:t>
                </a:r>
                <a:endParaRPr lang="pl-PL" altLang="ko-KR" sz="1200">
                  <a:cs typeface="Arial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s-EC" altLang="ko-KR" sz="1200" err="1">
                    <a:cs typeface="Arial"/>
                  </a:rPr>
                  <a:t>Model</a:t>
                </a:r>
                <a:r>
                  <a:rPr lang="es-EC" altLang="ko-KR" sz="1200">
                    <a:cs typeface="Arial"/>
                  </a:rPr>
                  <a:t> conversión</a:t>
                </a: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en-US" sz="1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Embedded architecture of image classification</a:t>
                </a: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es-EC" altLang="ko-KR" sz="1200">
                  <a:cs typeface="Arial"/>
                </a:endParaRPr>
              </a:p>
            </p:txBody>
          </p:sp>
        </p:grp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353FC5B3-936B-1CAB-C090-1EA19627010D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44655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r"/>
              <a:r>
                <a:rPr lang="en-US" altLang="ko-KR" sz="8800" b="1">
                  <a:cs typeface="Arial"/>
                </a:rPr>
                <a:t>0</a:t>
              </a:r>
              <a:r>
                <a:rPr lang="pl-PL" altLang="ko-KR" sz="8800" b="1">
                  <a:cs typeface="Arial"/>
                </a:rPr>
                <a:t>5</a:t>
              </a:r>
              <a:endParaRPr lang="ko-KR" altLang="en-US" sz="8800" b="1">
                <a:cs typeface="Arial"/>
              </a:endParaRPr>
            </a:p>
          </p:txBody>
        </p:sp>
      </p:grpSp>
      <p:grpSp>
        <p:nvGrpSpPr>
          <p:cNvPr id="21" name="그룹 32">
            <a:extLst>
              <a:ext uri="{FF2B5EF4-FFF2-40B4-BE49-F238E27FC236}">
                <a16:creationId xmlns:a16="http://schemas.microsoft.com/office/drawing/2014/main" id="{ACE29ACA-5EB0-7015-C3CB-9C42D7F1506D}"/>
              </a:ext>
            </a:extLst>
          </p:cNvPr>
          <p:cNvGrpSpPr/>
          <p:nvPr/>
        </p:nvGrpSpPr>
        <p:grpSpPr>
          <a:xfrm>
            <a:off x="6483064" y="2256106"/>
            <a:ext cx="5128379" cy="1446550"/>
            <a:chOff x="610359" y="1897440"/>
            <a:chExt cx="5128379" cy="1446550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A45578FE-1675-02F2-E304-91F3A0BC484C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125001"/>
              <a:chOff x="1797648" y="951079"/>
              <a:chExt cx="3488745" cy="1125001"/>
            </a:xfrm>
          </p:grpSpPr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636B33D4-95BE-A685-C5A8-08FE97F1775A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pl-PL" altLang="ko-KR" sz="1600" b="1" err="1">
                    <a:cs typeface="Arial"/>
                  </a:rPr>
                  <a:t>Mechanics</a:t>
                </a:r>
                <a:endParaRPr lang="pl-PL" err="1"/>
              </a:p>
            </p:txBody>
          </p:sp>
          <p:sp>
            <p:nvSpPr>
              <p:cNvPr id="25" name="TextBox 36">
                <a:extLst>
                  <a:ext uri="{FF2B5EF4-FFF2-40B4-BE49-F238E27FC236}">
                    <a16:creationId xmlns:a16="http://schemas.microsoft.com/office/drawing/2014/main" id="{270E84C2-7AEF-EBB8-DC92-8FEBE5AA7F97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>
                  <a:cs typeface="Arial" pitchFamily="34" charset="0"/>
                </a:endParaRPr>
              </a:p>
            </p:txBody>
          </p:sp>
          <p:sp>
            <p:nvSpPr>
              <p:cNvPr id="32" name="TextBox 37">
                <a:extLst>
                  <a:ext uri="{FF2B5EF4-FFF2-40B4-BE49-F238E27FC236}">
                    <a16:creationId xmlns:a16="http://schemas.microsoft.com/office/drawing/2014/main" id="{12129CEA-88D1-1D34-D0F4-741AE085ECEE}"/>
                  </a:ext>
                </a:extLst>
              </p:cNvPr>
              <p:cNvSpPr txBox="1"/>
              <p:nvPr/>
            </p:nvSpPr>
            <p:spPr>
              <a:xfrm>
                <a:off x="2084064" y="1429749"/>
                <a:ext cx="3119026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>
                    <a:cs typeface="Arial"/>
                  </a:rPr>
                  <a:t>ESP enclosure &amp; attachment solution</a:t>
                </a: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pl-PL" altLang="ko-KR" sz="1200">
                  <a:cs typeface="Arial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>
                    <a:cs typeface="Arial"/>
                  </a:rPr>
                  <a:t>ESP factory</a:t>
                </a:r>
                <a:endParaRPr lang="pl-PL" altLang="ko-KR" sz="1200">
                  <a:cs typeface="Arial" pitchFamily="34" charset="0"/>
                </a:endParaRPr>
              </a:p>
            </p:txBody>
          </p:sp>
        </p:grpSp>
        <p:sp>
          <p:nvSpPr>
            <p:cNvPr id="23" name="TextBox 34">
              <a:extLst>
                <a:ext uri="{FF2B5EF4-FFF2-40B4-BE49-F238E27FC236}">
                  <a16:creationId xmlns:a16="http://schemas.microsoft.com/office/drawing/2014/main" id="{8A107DB8-29C5-B950-87E5-FCE84E392FBD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44655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r"/>
              <a:r>
                <a:rPr lang="en-US" altLang="ko-KR" sz="8800" b="1">
                  <a:cs typeface="Arial"/>
                </a:rPr>
                <a:t>0</a:t>
              </a:r>
              <a:r>
                <a:rPr lang="pl-PL" altLang="ko-KR" sz="8800" b="1">
                  <a:cs typeface="Arial"/>
                </a:rPr>
                <a:t>6</a:t>
              </a:r>
              <a:endParaRPr lang="ko-KR" altLang="en-US" sz="8800" b="1">
                <a:cs typeface="Arial"/>
              </a:endParaRPr>
            </a:p>
          </p:txBody>
        </p:sp>
      </p:grpSp>
      <p:grpSp>
        <p:nvGrpSpPr>
          <p:cNvPr id="16" name="그룹 32">
            <a:extLst>
              <a:ext uri="{FF2B5EF4-FFF2-40B4-BE49-F238E27FC236}">
                <a16:creationId xmlns:a16="http://schemas.microsoft.com/office/drawing/2014/main" id="{F5DC30FF-D5CD-957C-F71F-E5DC6F377154}"/>
              </a:ext>
            </a:extLst>
          </p:cNvPr>
          <p:cNvGrpSpPr/>
          <p:nvPr/>
        </p:nvGrpSpPr>
        <p:grpSpPr>
          <a:xfrm>
            <a:off x="6490704" y="3430578"/>
            <a:ext cx="5128379" cy="1446550"/>
            <a:chOff x="610359" y="1897440"/>
            <a:chExt cx="5128379" cy="1446550"/>
          </a:xfrm>
        </p:grpSpPr>
        <p:grpSp>
          <p:nvGrpSpPr>
            <p:cNvPr id="39" name="Group 6">
              <a:extLst>
                <a:ext uri="{FF2B5EF4-FFF2-40B4-BE49-F238E27FC236}">
                  <a16:creationId xmlns:a16="http://schemas.microsoft.com/office/drawing/2014/main" id="{8BBA0069-43C6-E01B-37BF-5DE67AD99DC9}"/>
                </a:ext>
              </a:extLst>
            </p:cNvPr>
            <p:cNvGrpSpPr/>
            <p:nvPr/>
          </p:nvGrpSpPr>
          <p:grpSpPr>
            <a:xfrm>
              <a:off x="2249993" y="2000241"/>
              <a:ext cx="3488745" cy="1309667"/>
              <a:chOff x="1797648" y="951079"/>
              <a:chExt cx="3488745" cy="1309667"/>
            </a:xfrm>
          </p:grpSpPr>
          <p:sp>
            <p:nvSpPr>
              <p:cNvPr id="41" name="TextBox 35">
                <a:extLst>
                  <a:ext uri="{FF2B5EF4-FFF2-40B4-BE49-F238E27FC236}">
                    <a16:creationId xmlns:a16="http://schemas.microsoft.com/office/drawing/2014/main" id="{1644C434-81D8-89E1-1117-718714992EC3}"/>
                  </a:ext>
                </a:extLst>
              </p:cNvPr>
              <p:cNvSpPr txBox="1"/>
              <p:nvPr/>
            </p:nvSpPr>
            <p:spPr>
              <a:xfrm>
                <a:off x="1797648" y="951079"/>
                <a:ext cx="3488745" cy="338554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pl-PL" altLang="ko-KR" sz="1600" b="1">
                    <a:cs typeface="Arial"/>
                  </a:rPr>
                  <a:t>Business </a:t>
                </a:r>
                <a:r>
                  <a:rPr lang="pl-PL" altLang="ko-KR" sz="1600" b="1" err="1">
                    <a:cs typeface="Arial"/>
                  </a:rPr>
                  <a:t>case</a:t>
                </a:r>
              </a:p>
            </p:txBody>
          </p:sp>
          <p:sp>
            <p:nvSpPr>
              <p:cNvPr id="42" name="TextBox 36">
                <a:extLst>
                  <a:ext uri="{FF2B5EF4-FFF2-40B4-BE49-F238E27FC236}">
                    <a16:creationId xmlns:a16="http://schemas.microsoft.com/office/drawing/2014/main" id="{E88F8705-49CD-169C-C5C7-DAF246F9BBA7}"/>
                  </a:ext>
                </a:extLst>
              </p:cNvPr>
              <p:cNvSpPr txBox="1"/>
              <p:nvPr/>
            </p:nvSpPr>
            <p:spPr>
              <a:xfrm>
                <a:off x="2167367" y="1375358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>
                  <a:cs typeface="Arial" pitchFamily="34" charset="0"/>
                </a:endParaRPr>
              </a:p>
            </p:txBody>
          </p:sp>
          <p:sp>
            <p:nvSpPr>
              <p:cNvPr id="43" name="TextBox 37">
                <a:extLst>
                  <a:ext uri="{FF2B5EF4-FFF2-40B4-BE49-F238E27FC236}">
                    <a16:creationId xmlns:a16="http://schemas.microsoft.com/office/drawing/2014/main" id="{51DD429C-C97E-4EC5-29F7-0AB4F674F7D1}"/>
                  </a:ext>
                </a:extLst>
              </p:cNvPr>
              <p:cNvSpPr txBox="1"/>
              <p:nvPr/>
            </p:nvSpPr>
            <p:spPr>
              <a:xfrm>
                <a:off x="2084064" y="1429749"/>
                <a:ext cx="3119026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 err="1">
                    <a:cs typeface="Arial"/>
                  </a:rPr>
                  <a:t>Methodology</a:t>
                </a:r>
                <a:endParaRPr lang="pl-PL" altLang="ko-KR" sz="1200">
                  <a:cs typeface="Arial"/>
                </a:endParaRP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>
                    <a:cs typeface="Arial"/>
                  </a:rPr>
                  <a:t>SIPOC</a:t>
                </a: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>
                    <a:cs typeface="Arial" pitchFamily="34" charset="0"/>
                  </a:rPr>
                  <a:t>TCO</a:t>
                </a:r>
              </a:p>
              <a:p>
                <a:pPr marL="228600" indent="-228600">
                  <a:buFont typeface="Wingdings" panose="05000000000000000000" pitchFamily="2" charset="2"/>
                  <a:buChar char="Ø"/>
                </a:pPr>
                <a:r>
                  <a:rPr lang="pl-PL" altLang="ko-KR" sz="1200">
                    <a:cs typeface="Arial" pitchFamily="34" charset="0"/>
                  </a:rPr>
                  <a:t>SWOT</a:t>
                </a:r>
                <a:endParaRPr lang="en-US" altLang="ko-KR" sz="1200">
                  <a:cs typeface="Arial" pitchFamily="34" charset="0"/>
                </a:endParaRPr>
              </a:p>
            </p:txBody>
          </p:sp>
        </p:grpSp>
        <p:sp>
          <p:nvSpPr>
            <p:cNvPr id="40" name="TextBox 34">
              <a:extLst>
                <a:ext uri="{FF2B5EF4-FFF2-40B4-BE49-F238E27FC236}">
                  <a16:creationId xmlns:a16="http://schemas.microsoft.com/office/drawing/2014/main" id="{14742C0D-12E7-71E8-9EBB-93AF73AD5199}"/>
                </a:ext>
              </a:extLst>
            </p:cNvPr>
            <p:cNvSpPr txBox="1"/>
            <p:nvPr/>
          </p:nvSpPr>
          <p:spPr>
            <a:xfrm>
              <a:off x="610359" y="1897440"/>
              <a:ext cx="1642816" cy="1446550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r"/>
              <a:r>
                <a:rPr lang="en-US" altLang="ko-KR" sz="8800" b="1">
                  <a:cs typeface="Arial"/>
                </a:rPr>
                <a:t>07</a:t>
              </a:r>
              <a:endParaRPr lang="pl-PL" altLang="ko-KR" sz="8800" b="1">
                <a:cs typeface="Arial" pitchFamily="34" charset="0"/>
              </a:endParaRPr>
            </a:p>
          </p:txBody>
        </p:sp>
      </p:grpSp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38A5B404-93AE-748D-2176-511700DE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670948F-9BAB-471D-24E2-E262732D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A7AE0E-3734-79C7-7CDD-2324F856AE6F}"/>
              </a:ext>
            </a:extLst>
          </p:cNvPr>
          <p:cNvSpPr/>
          <p:nvPr/>
        </p:nvSpPr>
        <p:spPr>
          <a:xfrm>
            <a:off x="3211966" y="0"/>
            <a:ext cx="5996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 Nova" panose="020F0502020204030204"/>
              </a:rPr>
              <a:t>Comparing Results</a:t>
            </a:r>
          </a:p>
        </p:txBody>
      </p:sp>
      <p:pic>
        <p:nvPicPr>
          <p:cNvPr id="3" name="Picture 2" descr="A picture containing indoor, light&#10;&#10;Description automatically generated">
            <a:extLst>
              <a:ext uri="{FF2B5EF4-FFF2-40B4-BE49-F238E27FC236}">
                <a16:creationId xmlns:a16="http://schemas.microsoft.com/office/drawing/2014/main" id="{CF2CDF7B-AE61-8D4B-36AA-C6A4DCEF8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0" t="58561" r="43904" b="33361"/>
          <a:stretch/>
        </p:blipFill>
        <p:spPr>
          <a:xfrm>
            <a:off x="0" y="1181420"/>
            <a:ext cx="4488830" cy="4180153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8385AE7-E157-52AE-D203-1BF7BCCAAC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21" t="53115" r="43279" b="38278"/>
          <a:stretch/>
        </p:blipFill>
        <p:spPr>
          <a:xfrm>
            <a:off x="4488830" y="1172171"/>
            <a:ext cx="4338537" cy="418015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Picture 5" descr="A picture containing wall, indoor, appliance, white&#10;&#10;Description automatically generated">
            <a:extLst>
              <a:ext uri="{FF2B5EF4-FFF2-40B4-BE49-F238E27FC236}">
                <a16:creationId xmlns:a16="http://schemas.microsoft.com/office/drawing/2014/main" id="{8D13D0CB-CC73-951B-C43D-83AC8262EE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6" t="18514" r="31902" b="73408"/>
          <a:stretch/>
        </p:blipFill>
        <p:spPr>
          <a:xfrm>
            <a:off x="8230845" y="1459323"/>
            <a:ext cx="3961156" cy="3851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8133C0-6901-8FC5-1225-49D6A2A49EEE}"/>
              </a:ext>
            </a:extLst>
          </p:cNvPr>
          <p:cNvSpPr/>
          <p:nvPr/>
        </p:nvSpPr>
        <p:spPr>
          <a:xfrm>
            <a:off x="253783" y="1181421"/>
            <a:ext cx="963762" cy="371110"/>
          </a:xfrm>
          <a:prstGeom prst="rect">
            <a:avLst/>
          </a:prstGeom>
          <a:solidFill>
            <a:srgbClr val="DF29E7"/>
          </a:solidFill>
          <a:ln w="15875" cap="flat" cmpd="sng" algn="ctr">
            <a:solidFill>
              <a:srgbClr val="DF29E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177 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FCAFB-AECF-3A60-4E18-E24C3173D3C3}"/>
              </a:ext>
            </a:extLst>
          </p:cNvPr>
          <p:cNvSpPr txBox="1"/>
          <p:nvPr/>
        </p:nvSpPr>
        <p:spPr>
          <a:xfrm>
            <a:off x="843967" y="5408599"/>
            <a:ext cx="280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Manual exposure: 8.33ms</a:t>
            </a:r>
          </a:p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Auto Gain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868338-74F1-6031-59C4-EFC01445DC16}"/>
              </a:ext>
            </a:extLst>
          </p:cNvPr>
          <p:cNvSpPr/>
          <p:nvPr/>
        </p:nvSpPr>
        <p:spPr>
          <a:xfrm>
            <a:off x="4498655" y="1119497"/>
            <a:ext cx="963762" cy="371110"/>
          </a:xfrm>
          <a:prstGeom prst="rect">
            <a:avLst/>
          </a:prstGeom>
          <a:solidFill>
            <a:srgbClr val="DF29E7"/>
          </a:solidFill>
          <a:ln w="15875" cap="flat" cmpd="sng" algn="ctr">
            <a:solidFill>
              <a:srgbClr val="DF29E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100 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32C23-C9FB-82B7-A301-2918039AF0C3}"/>
              </a:ext>
            </a:extLst>
          </p:cNvPr>
          <p:cNvSpPr txBox="1"/>
          <p:nvPr/>
        </p:nvSpPr>
        <p:spPr>
          <a:xfrm>
            <a:off x="5539519" y="1136343"/>
            <a:ext cx="242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Camera default (RGB)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AA6C4-E92B-B274-EBED-B00AB0BB00E2}"/>
              </a:ext>
            </a:extLst>
          </p:cNvPr>
          <p:cNvSpPr/>
          <p:nvPr/>
        </p:nvSpPr>
        <p:spPr>
          <a:xfrm>
            <a:off x="8176992" y="1119497"/>
            <a:ext cx="963762" cy="371110"/>
          </a:xfrm>
          <a:prstGeom prst="rect">
            <a:avLst/>
          </a:prstGeom>
          <a:solidFill>
            <a:srgbClr val="DF29E7"/>
          </a:solidFill>
          <a:ln w="15875" cap="flat" cmpd="sng" algn="ctr">
            <a:solidFill>
              <a:srgbClr val="DF29E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F0502020204030204"/>
                <a:ea typeface="+mn-ea"/>
                <a:cs typeface="+mn-cs"/>
              </a:rPr>
              <a:t>76 LUX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D06A0-4480-55CA-A70D-C7841612D026}"/>
              </a:ext>
            </a:extLst>
          </p:cNvPr>
          <p:cNvSpPr txBox="1"/>
          <p:nvPr/>
        </p:nvSpPr>
        <p:spPr>
          <a:xfrm>
            <a:off x="9257303" y="112327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Unbalanced RAW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8B4AC-BCC7-D301-92C1-031CAF55B6A3}"/>
              </a:ext>
            </a:extLst>
          </p:cNvPr>
          <p:cNvSpPr txBox="1"/>
          <p:nvPr/>
        </p:nvSpPr>
        <p:spPr>
          <a:xfrm>
            <a:off x="1334094" y="1134394"/>
            <a:ext cx="25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Realistic settings (RGB)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5F599-1F63-A500-AAE0-C4A36B43AB20}"/>
              </a:ext>
            </a:extLst>
          </p:cNvPr>
          <p:cNvSpPr txBox="1"/>
          <p:nvPr/>
        </p:nvSpPr>
        <p:spPr>
          <a:xfrm>
            <a:off x="5045641" y="5388153"/>
            <a:ext cx="2329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Auto Exposure (long)</a:t>
            </a:r>
          </a:p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Auto Gain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80DDB-72A2-5409-F63D-FFABA8731546}"/>
              </a:ext>
            </a:extLst>
          </p:cNvPr>
          <p:cNvSpPr txBox="1"/>
          <p:nvPr/>
        </p:nvSpPr>
        <p:spPr>
          <a:xfrm>
            <a:off x="8810975" y="5361573"/>
            <a:ext cx="280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Manual exposure: 8.33ms</a:t>
            </a:r>
          </a:p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Auto Gain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2D192AF-C1E8-FDBB-4283-0EEA2692B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78852"/>
              </p:ext>
            </p:extLst>
          </p:nvPr>
        </p:nvGraphicFramePr>
        <p:xfrm>
          <a:off x="5600719" y="2864986"/>
          <a:ext cx="1219200" cy="7315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1478335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143695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PIQUE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62.31926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4636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Sharpness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7.276542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928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Entropy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5.367741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554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0.429253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51675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FF2D3FC-A94B-D968-4E81-F55F7BAF5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78708"/>
              </p:ext>
            </p:extLst>
          </p:nvPr>
        </p:nvGraphicFramePr>
        <p:xfrm>
          <a:off x="1588314" y="2864986"/>
          <a:ext cx="1219200" cy="7315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519729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7345817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PIQUE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55.88369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1971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Sharpness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13.91292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9448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Entropy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6.030357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88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0.83975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7454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0792E9-FE37-05A1-815B-9D4BCD815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274387"/>
              </p:ext>
            </p:extLst>
          </p:nvPr>
        </p:nvGraphicFramePr>
        <p:xfrm>
          <a:off x="9601823" y="2849344"/>
          <a:ext cx="1219200" cy="7315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1164524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907089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PIQUE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4906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Sharpness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58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Entropy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768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32302"/>
                  </a:ext>
                </a:extLst>
              </a:tr>
            </a:tbl>
          </a:graphicData>
        </a:graphic>
      </p:graphicFrame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A58DCFA-EBAF-1C5D-09BA-820113AC736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E9490A5-B0AD-BE30-EF85-4638747E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3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40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FABC97-92D4-E958-23C9-764A0EA7160A}"/>
              </a:ext>
            </a:extLst>
          </p:cNvPr>
          <p:cNvSpPr/>
          <p:nvPr/>
        </p:nvSpPr>
        <p:spPr>
          <a:xfrm>
            <a:off x="2927419" y="0"/>
            <a:ext cx="65658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 Nova" panose="020F0502020204030204"/>
              </a:rPr>
              <a:t>Fixed Exposure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04664-06DC-5C85-A7D3-EA9A059AC242}"/>
              </a:ext>
            </a:extLst>
          </p:cNvPr>
          <p:cNvSpPr txBox="1"/>
          <p:nvPr/>
        </p:nvSpPr>
        <p:spPr>
          <a:xfrm>
            <a:off x="2519652" y="5726713"/>
            <a:ext cx="709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Radial Motion Blur due to prelonged Exposure Times/Fast Movement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6FF81-A3A4-27F4-CB10-B6C3AA52A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78" r="16032"/>
          <a:stretch/>
        </p:blipFill>
        <p:spPr>
          <a:xfrm>
            <a:off x="-11871" y="923331"/>
            <a:ext cx="6104877" cy="4722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6A444-23A2-DB3C-261D-C33AA083E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8" r="16032"/>
          <a:stretch/>
        </p:blipFill>
        <p:spPr>
          <a:xfrm>
            <a:off x="6087103" y="923330"/>
            <a:ext cx="6104877" cy="472223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629D8A53-86B0-51B5-82C1-757165AF75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0C82475-0299-8D2F-95E8-280FC72E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ED30DA-8C28-149A-D649-D1761F461184}"/>
              </a:ext>
            </a:extLst>
          </p:cNvPr>
          <p:cNvSpPr txBox="1"/>
          <p:nvPr/>
        </p:nvSpPr>
        <p:spPr>
          <a:xfrm>
            <a:off x="3506989" y="6161826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/>
              <a:t>More speed = More Blur -&gt;&gt; Less Exposure Time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E5F345-B20E-D93B-C200-AD35A94A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201" y="4232106"/>
            <a:ext cx="2491936" cy="133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A5832-0CC5-3138-41AD-36B822A1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3" y="4864688"/>
            <a:ext cx="4507481" cy="6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8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04FF6E3-D739-4E30-22F1-9BB3838377AC}"/>
              </a:ext>
            </a:extLst>
          </p:cNvPr>
          <p:cNvSpPr/>
          <p:nvPr/>
        </p:nvSpPr>
        <p:spPr>
          <a:xfrm>
            <a:off x="2866738" y="21124"/>
            <a:ext cx="65658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 Nova" panose="020F0502020204030204"/>
              </a:rPr>
              <a:t>Fixed Exposure Time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AEC7DC7-F7D2-78D2-7279-DBF69B8E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4" y="1015869"/>
            <a:ext cx="6584850" cy="48262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E8A0D1-4CF6-C325-B849-06B7FA3C4DC5}"/>
                  </a:ext>
                </a:extLst>
              </p:cNvPr>
              <p:cNvSpPr txBox="1"/>
              <p:nvPr/>
            </p:nvSpPr>
            <p:spPr>
              <a:xfrm>
                <a:off x="8939104" y="1340441"/>
                <a:ext cx="1971501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s-I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sub>
                      </m:sSub>
                      <m:r>
                        <a:rPr lang="is-I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=1/15</m:t>
                      </m:r>
                    </m:oMath>
                  </m:oMathPara>
                </a14:m>
                <a:endParaRPr lang="is-IS">
                  <a:solidFill>
                    <a:srgbClr val="FFFFFF"/>
                  </a:solidFill>
                  <a:latin typeface="Arial Nova" panose="020F0502020204030204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E8A0D1-4CF6-C325-B849-06B7FA3C4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104" y="1340441"/>
                <a:ext cx="1971501" cy="39158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0A8FB-6297-2934-67E9-6398895CCF0F}"/>
                  </a:ext>
                </a:extLst>
              </p:cNvPr>
              <p:cNvSpPr txBox="1"/>
              <p:nvPr/>
            </p:nvSpPr>
            <p:spPr>
              <a:xfrm>
                <a:off x="920457" y="1411181"/>
                <a:ext cx="6146156" cy="618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𝑒𝑥𝑝𝑜𝑠𝑢𝑟𝑒</m:t>
                          </m:r>
                        </m:sub>
                      </m:sSub>
                      <m:r>
                        <a:rPr lang="is-I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s-I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𝑓𝑟𝑎𝑚𝑒</m:t>
                              </m:r>
                            </m:sub>
                          </m:sSub>
                        </m:num>
                        <m:den>
                          <m: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is-I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=8.33</m:t>
                      </m:r>
                      <m:r>
                        <a:rPr lang="is-I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>
                  <a:solidFill>
                    <a:srgbClr val="000000"/>
                  </a:solidFill>
                  <a:latin typeface="Arial Nova" panose="020F0502020204030204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0A8FB-6297-2934-67E9-6398895CC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57" y="1411181"/>
                <a:ext cx="6146156" cy="618759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07FD18-5719-6FCB-4EC3-411CA5A8AA15}"/>
              </a:ext>
            </a:extLst>
          </p:cNvPr>
          <p:cNvCxnSpPr/>
          <p:nvPr/>
        </p:nvCxnSpPr>
        <p:spPr>
          <a:xfrm>
            <a:off x="2194689" y="3619068"/>
            <a:ext cx="5324354" cy="0"/>
          </a:xfrm>
          <a:prstGeom prst="line">
            <a:avLst/>
          </a:prstGeom>
          <a:noFill/>
          <a:ln w="12700" cap="flat" cmpd="sng" algn="ctr">
            <a:solidFill>
              <a:srgbClr val="174ED5"/>
            </a:solidFill>
            <a:prstDash val="dash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2E5732E-757C-550A-E190-507FEF74A6A5}"/>
              </a:ext>
            </a:extLst>
          </p:cNvPr>
          <p:cNvCxnSpPr>
            <a:cxnSpLocks/>
          </p:cNvCxnSpPr>
          <p:nvPr/>
        </p:nvCxnSpPr>
        <p:spPr>
          <a:xfrm>
            <a:off x="2286259" y="4473425"/>
            <a:ext cx="5221354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EACAD6-B86C-7AA8-3D3F-E5137324FF1B}"/>
                  </a:ext>
                </a:extLst>
              </p:cNvPr>
              <p:cNvSpPr txBox="1"/>
              <p:nvPr/>
            </p:nvSpPr>
            <p:spPr>
              <a:xfrm>
                <a:off x="8203206" y="1015869"/>
                <a:ext cx="61461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s-I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𝑣𝑒h𝑖𝑐𝑙𝑒</m:t>
                      </m:r>
                      <m:r>
                        <a:rPr lang="is-I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s-I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is-I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=0.75 </m:t>
                      </m:r>
                      <m:r>
                        <a:rPr lang="is-I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s-I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s-I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s-IS">
                  <a:solidFill>
                    <a:srgbClr val="FFFFFF"/>
                  </a:solidFill>
                  <a:latin typeface="Arial Nova" panose="020F0502020204030204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EACAD6-B86C-7AA8-3D3F-E5137324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206" y="1015869"/>
                <a:ext cx="6146156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lowchart: Summing Junction 40">
            <a:extLst>
              <a:ext uri="{FF2B5EF4-FFF2-40B4-BE49-F238E27FC236}">
                <a16:creationId xmlns:a16="http://schemas.microsoft.com/office/drawing/2014/main" id="{4EDFFB96-2171-60DF-7E78-8210C678E47F}"/>
              </a:ext>
            </a:extLst>
          </p:cNvPr>
          <p:cNvSpPr/>
          <p:nvPr/>
        </p:nvSpPr>
        <p:spPr>
          <a:xfrm rot="17726888">
            <a:off x="6337589" y="4301594"/>
            <a:ext cx="325348" cy="328710"/>
          </a:xfrm>
          <a:prstGeom prst="flowChartSummingJunction">
            <a:avLst/>
          </a:prstGeom>
          <a:noFill/>
          <a:ln w="15875" cap="flat" cmpd="sng" algn="ctr">
            <a:solidFill>
              <a:srgbClr val="DE683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42" name="Flowchart: Summing Junction 41">
            <a:extLst>
              <a:ext uri="{FF2B5EF4-FFF2-40B4-BE49-F238E27FC236}">
                <a16:creationId xmlns:a16="http://schemas.microsoft.com/office/drawing/2014/main" id="{181C74D0-2D2A-FCE6-7636-8A8DFC91DA4D}"/>
              </a:ext>
            </a:extLst>
          </p:cNvPr>
          <p:cNvSpPr/>
          <p:nvPr/>
        </p:nvSpPr>
        <p:spPr>
          <a:xfrm rot="17155919">
            <a:off x="7053868" y="3454713"/>
            <a:ext cx="325348" cy="328710"/>
          </a:xfrm>
          <a:prstGeom prst="flowChartSummingJunction">
            <a:avLst/>
          </a:prstGeom>
          <a:noFill/>
          <a:ln w="15875" cap="flat" cmpd="sng" algn="ctr">
            <a:solidFill>
              <a:srgbClr val="2486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FC910F-4E07-8B68-D164-8B457C25DDE8}"/>
              </a:ext>
            </a:extLst>
          </p:cNvPr>
          <p:cNvSpPr txBox="1"/>
          <p:nvPr/>
        </p:nvSpPr>
        <p:spPr>
          <a:xfrm>
            <a:off x="3993535" y="3275630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2486C6"/>
                </a:solidFill>
                <a:latin typeface="Arial Nova" panose="020F0502020204030204"/>
              </a:rPr>
              <a:t>Out of the frame</a:t>
            </a:r>
            <a:endParaRPr lang="en-GB">
              <a:solidFill>
                <a:srgbClr val="2486C6"/>
              </a:solidFill>
              <a:latin typeface="Arial Nova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C366AB-91A6-C277-97C7-F3D85C7A3254}"/>
              </a:ext>
            </a:extLst>
          </p:cNvPr>
          <p:cNvSpPr txBox="1"/>
          <p:nvPr/>
        </p:nvSpPr>
        <p:spPr>
          <a:xfrm>
            <a:off x="3564076" y="4448473"/>
            <a:ext cx="258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DE6836"/>
                </a:solidFill>
                <a:latin typeface="Arial Nova" panose="020F0502020204030204"/>
              </a:rPr>
              <a:t>Super safe motion blurr</a:t>
            </a:r>
            <a:endParaRPr lang="en-GB">
              <a:solidFill>
                <a:srgbClr val="DE6836"/>
              </a:solidFill>
              <a:latin typeface="Arial Nova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429364-E7F1-F84D-3EAE-6E66E68BF578}"/>
              </a:ext>
            </a:extLst>
          </p:cNvPr>
          <p:cNvSpPr txBox="1"/>
          <p:nvPr/>
        </p:nvSpPr>
        <p:spPr>
          <a:xfrm>
            <a:off x="5974017" y="4074493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100">
                <a:solidFill>
                  <a:srgbClr val="DE6836"/>
                </a:solidFill>
                <a:latin typeface="Arial Nova" panose="020F0502020204030204"/>
              </a:rPr>
              <a:t>~80cm</a:t>
            </a:r>
            <a:endParaRPr lang="en-GB" sz="1100">
              <a:solidFill>
                <a:srgbClr val="DE6836"/>
              </a:solidFill>
              <a:latin typeface="Arial Nova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ACB096-9710-D852-68A7-7921A7881A80}"/>
              </a:ext>
            </a:extLst>
          </p:cNvPr>
          <p:cNvSpPr txBox="1"/>
          <p:nvPr/>
        </p:nvSpPr>
        <p:spPr>
          <a:xfrm>
            <a:off x="6718572" y="3221799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100">
                <a:solidFill>
                  <a:srgbClr val="2486C6"/>
                </a:solidFill>
                <a:latin typeface="Arial Nova" panose="020F0502020204030204"/>
              </a:rPr>
              <a:t>~25cm</a:t>
            </a:r>
            <a:endParaRPr lang="en-GB" sz="1100">
              <a:solidFill>
                <a:srgbClr val="2486C6"/>
              </a:solidFill>
              <a:latin typeface="Arial Nova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44D60C-E035-A2DD-167D-E7E4B00B4F24}"/>
                  </a:ext>
                </a:extLst>
              </p:cNvPr>
              <p:cNvSpPr txBox="1"/>
              <p:nvPr/>
            </p:nvSpPr>
            <p:spPr>
              <a:xfrm>
                <a:off x="8203206" y="1732023"/>
                <a:ext cx="2210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is-IS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s-IS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is-IS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s-IS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𝑏𝑙𝑢𝑟</m:t>
                      </m:r>
                      <m:r>
                        <a:rPr lang="is-IS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s-IS">
                  <a:solidFill>
                    <a:srgbClr val="FFFFFF"/>
                  </a:solidFill>
                  <a:latin typeface="Arial Nova" panose="020F0502020204030204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44D60C-E035-A2DD-167D-E7E4B00B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206" y="1732023"/>
                <a:ext cx="2210579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A97700-80B1-58D4-8755-23339763BD4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13795-4F8D-20C9-2CDA-9193AE4A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3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w to use QR Codes on TV">
            <a:extLst>
              <a:ext uri="{FF2B5EF4-FFF2-40B4-BE49-F238E27FC236}">
                <a16:creationId xmlns:a16="http://schemas.microsoft.com/office/drawing/2014/main" id="{1535C63A-2EB1-4A8F-1450-CDEF47FB2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43" y="6043671"/>
            <a:ext cx="294808" cy="2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FF3DAA-F110-9B81-25B2-7585828502FF}"/>
              </a:ext>
            </a:extLst>
          </p:cNvPr>
          <p:cNvGrpSpPr/>
          <p:nvPr/>
        </p:nvGrpSpPr>
        <p:grpSpPr>
          <a:xfrm>
            <a:off x="1737489" y="2995840"/>
            <a:ext cx="914400" cy="3772540"/>
            <a:chOff x="1737489" y="2995840"/>
            <a:chExt cx="914400" cy="3772540"/>
          </a:xfrm>
        </p:grpSpPr>
        <p:pic>
          <p:nvPicPr>
            <p:cNvPr id="5" name="Graphic 4" descr="Robot outline">
              <a:extLst>
                <a:ext uri="{FF2B5EF4-FFF2-40B4-BE49-F238E27FC236}">
                  <a16:creationId xmlns:a16="http://schemas.microsoft.com/office/drawing/2014/main" id="{C1C03307-E6BE-32F6-66EC-9BFBFC10B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37489" y="5853980"/>
              <a:ext cx="914400" cy="9144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AF29856-8A8D-5E0F-2128-5B4EC2D00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4689" y="2995840"/>
              <a:ext cx="0" cy="2905265"/>
            </a:xfrm>
            <a:prstGeom prst="line">
              <a:avLst/>
            </a:prstGeom>
            <a:noFill/>
            <a:ln w="12700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0454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10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repeatCount="indefinite" accel="28000" autoRev="1" fill="hold" nodeType="withEffect" p14:presetBounceEnd="1379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4.44444E-6 L 0.35469 0.00115 " pathEditMode="relative" rAng="0" ptsTypes="AA" p14:bounceEnd="1379">
                                          <p:cBhvr>
                                            <p:cTn id="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10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repeatCount="indefinite" accel="28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4.44444E-6 L 0.35469 0.00115 " pathEditMode="relative" rAng="0" ptsTypes="AA">
                                          <p:cBhvr>
                                            <p:cTn id="8" dur="6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171AED0-A7D9-6D57-A1C4-87D0745F5A38}"/>
              </a:ext>
            </a:extLst>
          </p:cNvPr>
          <p:cNvSpPr/>
          <p:nvPr/>
        </p:nvSpPr>
        <p:spPr>
          <a:xfrm>
            <a:off x="217464" y="2064769"/>
            <a:ext cx="5760000" cy="4320000"/>
          </a:xfrm>
          <a:prstGeom prst="rect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92C124-AFB4-C2A7-F646-2AC0F1BBD8F2}"/>
              </a:ext>
            </a:extLst>
          </p:cNvPr>
          <p:cNvSpPr/>
          <p:nvPr/>
        </p:nvSpPr>
        <p:spPr>
          <a:xfrm>
            <a:off x="2373522" y="3688296"/>
            <a:ext cx="1440000" cy="1080000"/>
          </a:xfrm>
          <a:prstGeom prst="rect">
            <a:avLst/>
          </a:prstGeom>
          <a:solidFill>
            <a:srgbClr val="174ED5"/>
          </a:solidFill>
          <a:ln w="15875" cap="flat" cmpd="sng" algn="ctr">
            <a:solidFill>
              <a:srgbClr val="174ED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54D4A2-1042-D197-BDDF-ACB1F3F3185A}"/>
              </a:ext>
            </a:extLst>
          </p:cNvPr>
          <p:cNvSpPr txBox="1"/>
          <p:nvPr/>
        </p:nvSpPr>
        <p:spPr>
          <a:xfrm>
            <a:off x="4653062" y="206476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0F3F3"/>
                </a:solidFill>
                <a:latin typeface="Arial Nova" panose="020F0502020204030204"/>
              </a:rPr>
              <a:t>1200x1600</a:t>
            </a:r>
            <a:endParaRPr lang="en-GB">
              <a:solidFill>
                <a:srgbClr val="F0F3F3"/>
              </a:solidFill>
              <a:latin typeface="Arial Nova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9FCB3D-2E74-B58D-D3E1-F6E8E45478BA}"/>
              </a:ext>
            </a:extLst>
          </p:cNvPr>
          <p:cNvSpPr txBox="1"/>
          <p:nvPr/>
        </p:nvSpPr>
        <p:spPr>
          <a:xfrm>
            <a:off x="2745601" y="3674295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0F3F3"/>
                </a:solidFill>
                <a:latin typeface="Arial Nova" panose="020F0502020204030204"/>
              </a:rPr>
              <a:t>300x400</a:t>
            </a:r>
            <a:endParaRPr lang="en-GB">
              <a:solidFill>
                <a:srgbClr val="F0F3F3"/>
              </a:solidFill>
              <a:latin typeface="Arial Nova" panose="020F0502020204030204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DF8CFE-60CA-2CC0-37FB-DBEA6A59AA04}"/>
              </a:ext>
            </a:extLst>
          </p:cNvPr>
          <p:cNvCxnSpPr/>
          <p:nvPr/>
        </p:nvCxnSpPr>
        <p:spPr>
          <a:xfrm flipH="1">
            <a:off x="217464" y="3702287"/>
            <a:ext cx="2156058" cy="0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dash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203BA6-9542-7DB3-4A90-2C0EC4BD23C8}"/>
              </a:ext>
            </a:extLst>
          </p:cNvPr>
          <p:cNvCxnSpPr/>
          <p:nvPr/>
        </p:nvCxnSpPr>
        <p:spPr>
          <a:xfrm flipH="1">
            <a:off x="3821406" y="4764769"/>
            <a:ext cx="2156058" cy="0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dash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D0E587-B3A7-F351-2117-CBE7C3CFAA2F}"/>
              </a:ext>
            </a:extLst>
          </p:cNvPr>
          <p:cNvCxnSpPr>
            <a:cxnSpLocks/>
          </p:cNvCxnSpPr>
          <p:nvPr/>
        </p:nvCxnSpPr>
        <p:spPr>
          <a:xfrm flipV="1">
            <a:off x="2373522" y="2054295"/>
            <a:ext cx="0" cy="1620000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dash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1FE235-1B09-6D9E-3F24-11BBDB55DEC5}"/>
              </a:ext>
            </a:extLst>
          </p:cNvPr>
          <p:cNvCxnSpPr>
            <a:cxnSpLocks/>
          </p:cNvCxnSpPr>
          <p:nvPr/>
        </p:nvCxnSpPr>
        <p:spPr>
          <a:xfrm flipV="1">
            <a:off x="3807303" y="4764769"/>
            <a:ext cx="0" cy="1620000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dash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92B6CD-8DED-AFF8-5512-ADBB07801738}"/>
              </a:ext>
            </a:extLst>
          </p:cNvPr>
          <p:cNvSpPr txBox="1"/>
          <p:nvPr/>
        </p:nvSpPr>
        <p:spPr>
          <a:xfrm>
            <a:off x="2373522" y="283590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>
                <a:solidFill>
                  <a:srgbClr val="000000"/>
                </a:solidFill>
                <a:latin typeface="Arial Nova" panose="020F0502020204030204"/>
              </a:rPr>
              <a:t>450</a:t>
            </a:r>
            <a:endParaRPr lang="en-GB" sz="1400">
              <a:solidFill>
                <a:srgbClr val="000000"/>
              </a:solidFill>
              <a:latin typeface="Arial Nova" panose="020F05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6EFAA4-346D-613B-171B-33D22398B74A}"/>
              </a:ext>
            </a:extLst>
          </p:cNvPr>
          <p:cNvSpPr txBox="1"/>
          <p:nvPr/>
        </p:nvSpPr>
        <p:spPr>
          <a:xfrm>
            <a:off x="3338582" y="542088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>
                <a:solidFill>
                  <a:srgbClr val="000000"/>
                </a:solidFill>
                <a:latin typeface="Arial Nova" panose="020F0502020204030204"/>
              </a:rPr>
              <a:t>450</a:t>
            </a:r>
            <a:endParaRPr lang="en-GB" sz="1400">
              <a:solidFill>
                <a:srgbClr val="000000"/>
              </a:solidFill>
              <a:latin typeface="Arial Nova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E02A6-E51F-B4CE-AB43-A38682EFECE6}"/>
              </a:ext>
            </a:extLst>
          </p:cNvPr>
          <p:cNvSpPr txBox="1"/>
          <p:nvPr/>
        </p:nvSpPr>
        <p:spPr>
          <a:xfrm>
            <a:off x="4618564" y="435259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>
                <a:solidFill>
                  <a:srgbClr val="000000"/>
                </a:solidFill>
                <a:latin typeface="Arial Nova" panose="020F0502020204030204"/>
              </a:rPr>
              <a:t>600</a:t>
            </a:r>
            <a:endParaRPr lang="en-GB" sz="1400">
              <a:solidFill>
                <a:srgbClr val="000000"/>
              </a:solidFill>
              <a:latin typeface="Arial Nova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69FDA6-87AA-BD96-BF00-F5551E62B60E}"/>
              </a:ext>
            </a:extLst>
          </p:cNvPr>
          <p:cNvSpPr txBox="1"/>
          <p:nvPr/>
        </p:nvSpPr>
        <p:spPr>
          <a:xfrm>
            <a:off x="1054081" y="385630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>
                <a:solidFill>
                  <a:srgbClr val="000000"/>
                </a:solidFill>
                <a:latin typeface="Arial Nova" panose="020F0502020204030204"/>
              </a:rPr>
              <a:t>600</a:t>
            </a:r>
            <a:endParaRPr lang="en-GB" sz="1400">
              <a:solidFill>
                <a:srgbClr val="000000"/>
              </a:solidFill>
              <a:latin typeface="Arial Nova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A6789-AC2E-13C8-AED4-67052ED71A48}"/>
              </a:ext>
            </a:extLst>
          </p:cNvPr>
          <p:cNvSpPr txBox="1"/>
          <p:nvPr/>
        </p:nvSpPr>
        <p:spPr>
          <a:xfrm>
            <a:off x="1484498" y="2801885"/>
            <a:ext cx="81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000000"/>
                </a:solidFill>
                <a:latin typeface="Arial Nova" panose="020F0502020204030204"/>
              </a:rPr>
              <a:t>Y_offs</a:t>
            </a:r>
            <a:endParaRPr lang="en-GB">
              <a:solidFill>
                <a:srgbClr val="000000"/>
              </a:solidFill>
              <a:latin typeface="Arial Nova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3D93F5-315B-D8C5-014F-5AAB0AC3383B}"/>
              </a:ext>
            </a:extLst>
          </p:cNvPr>
          <p:cNvSpPr txBox="1"/>
          <p:nvPr/>
        </p:nvSpPr>
        <p:spPr>
          <a:xfrm>
            <a:off x="889292" y="3282173"/>
            <a:ext cx="8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000000"/>
                </a:solidFill>
                <a:latin typeface="Arial Nova" panose="020F0502020204030204"/>
              </a:rPr>
              <a:t>X_offs</a:t>
            </a:r>
            <a:endParaRPr lang="en-GB">
              <a:solidFill>
                <a:srgbClr val="000000"/>
              </a:solidFill>
              <a:latin typeface="Arial Nova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68C904-0DE4-FDD4-7400-B915D3A194EA}"/>
              </a:ext>
            </a:extLst>
          </p:cNvPr>
          <p:cNvSpPr txBox="1"/>
          <p:nvPr/>
        </p:nvSpPr>
        <p:spPr>
          <a:xfrm>
            <a:off x="4739411" y="2279226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>
                <a:solidFill>
                  <a:srgbClr val="000000"/>
                </a:solidFill>
                <a:latin typeface="Arial Nova" panose="020F0502020204030204"/>
              </a:rPr>
              <a:t>y_ori , x_ori</a:t>
            </a:r>
            <a:endParaRPr lang="en-GB" sz="1600">
              <a:solidFill>
                <a:srgbClr val="000000"/>
              </a:solidFill>
              <a:latin typeface="Arial Nova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F8B788-65EC-F1CF-F89E-20908A730DB5}"/>
              </a:ext>
            </a:extLst>
          </p:cNvPr>
          <p:cNvSpPr txBox="1"/>
          <p:nvPr/>
        </p:nvSpPr>
        <p:spPr>
          <a:xfrm>
            <a:off x="2745601" y="338710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400">
                <a:solidFill>
                  <a:srgbClr val="000000"/>
                </a:solidFill>
                <a:latin typeface="Arial Nova" panose="020F0502020204030204"/>
              </a:rPr>
              <a:t>y_out , x_out</a:t>
            </a:r>
            <a:endParaRPr lang="en-GB" sz="1400">
              <a:solidFill>
                <a:srgbClr val="000000"/>
              </a:solidFill>
              <a:latin typeface="Arial Nova" panose="020F0502020204030204"/>
            </a:endParaRPr>
          </a:p>
        </p:txBody>
      </p:sp>
      <p:pic>
        <p:nvPicPr>
          <p:cNvPr id="37" name="Picture 2" descr="How to use QR Codes on TV">
            <a:extLst>
              <a:ext uri="{FF2B5EF4-FFF2-40B4-BE49-F238E27FC236}">
                <a16:creationId xmlns:a16="http://schemas.microsoft.com/office/drawing/2014/main" id="{1FDEE85B-C830-2B48-6849-73B313A1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83" y="3991345"/>
            <a:ext cx="578678" cy="5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277F7E35-7B2D-D785-ADF9-779E6E9CAA34}"/>
              </a:ext>
            </a:extLst>
          </p:cNvPr>
          <p:cNvSpPr/>
          <p:nvPr/>
        </p:nvSpPr>
        <p:spPr>
          <a:xfrm>
            <a:off x="6310026" y="2074298"/>
            <a:ext cx="5760000" cy="4320000"/>
          </a:xfrm>
          <a:prstGeom prst="rect">
            <a:avLst/>
          </a:prstGeom>
          <a:solidFill>
            <a:srgbClr val="E72950"/>
          </a:solidFill>
          <a:ln w="15875" cap="flat" cmpd="sng" algn="ctr">
            <a:solidFill>
              <a:srgbClr val="E7295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DD67604-3F60-729B-E032-1ED40D4B1852}"/>
              </a:ext>
            </a:extLst>
          </p:cNvPr>
          <p:cNvSpPr/>
          <p:nvPr/>
        </p:nvSpPr>
        <p:spPr>
          <a:xfrm>
            <a:off x="8801936" y="1334375"/>
            <a:ext cx="345600" cy="345600"/>
          </a:xfrm>
          <a:prstGeom prst="rect">
            <a:avLst/>
          </a:prstGeom>
          <a:solidFill>
            <a:srgbClr val="174ED5"/>
          </a:solidFill>
          <a:ln w="15875" cap="flat" cmpd="sng" algn="ctr">
            <a:solidFill>
              <a:srgbClr val="174ED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CCE6A6-A186-7F38-0CAE-0342F6BA1E29}"/>
              </a:ext>
            </a:extLst>
          </p:cNvPr>
          <p:cNvSpPr txBox="1"/>
          <p:nvPr/>
        </p:nvSpPr>
        <p:spPr>
          <a:xfrm>
            <a:off x="10745624" y="207429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0F3F3"/>
                </a:solidFill>
                <a:latin typeface="Arial Nova" panose="020F0502020204030204"/>
              </a:rPr>
              <a:t>1200x1600</a:t>
            </a:r>
            <a:endParaRPr lang="en-GB">
              <a:solidFill>
                <a:srgbClr val="F0F3F3"/>
              </a:solidFill>
              <a:latin typeface="Arial Nova" panose="020F050202020403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BF7896-CAC0-D501-0F25-EEB617019F7E}"/>
              </a:ext>
            </a:extLst>
          </p:cNvPr>
          <p:cNvSpPr txBox="1"/>
          <p:nvPr/>
        </p:nvSpPr>
        <p:spPr>
          <a:xfrm>
            <a:off x="8569015" y="102177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0F3F3"/>
                </a:solidFill>
                <a:latin typeface="Arial Nova" panose="020F0502020204030204"/>
              </a:rPr>
              <a:t>96x96</a:t>
            </a:r>
            <a:endParaRPr lang="en-GB">
              <a:solidFill>
                <a:srgbClr val="F0F3F3"/>
              </a:solidFill>
              <a:latin typeface="Arial Nova" panose="020F050202020403020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C9E1F4-37BB-B372-241E-FF71DC454D39}"/>
              </a:ext>
            </a:extLst>
          </p:cNvPr>
          <p:cNvSpPr txBox="1"/>
          <p:nvPr/>
        </p:nvSpPr>
        <p:spPr>
          <a:xfrm>
            <a:off x="10831973" y="2288755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>
                <a:solidFill>
                  <a:srgbClr val="000000"/>
                </a:solidFill>
                <a:latin typeface="Arial Nova" panose="020F0502020204030204"/>
              </a:rPr>
              <a:t>y_ori , x_ori</a:t>
            </a:r>
            <a:endParaRPr lang="en-GB" sz="1600">
              <a:solidFill>
                <a:srgbClr val="000000"/>
              </a:solidFill>
              <a:latin typeface="Arial Nova" panose="020F0502020204030204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27BF48B-3C6D-B972-D2E6-33D3A7A73F01}"/>
              </a:ext>
            </a:extLst>
          </p:cNvPr>
          <p:cNvCxnSpPr/>
          <p:nvPr/>
        </p:nvCxnSpPr>
        <p:spPr>
          <a:xfrm flipV="1">
            <a:off x="6310026" y="1692470"/>
            <a:ext cx="2491910" cy="4701828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9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30CE30-3A17-EF2E-F57B-4385BD3B2CFA}"/>
              </a:ext>
            </a:extLst>
          </p:cNvPr>
          <p:cNvCxnSpPr>
            <a:cxnSpLocks/>
          </p:cNvCxnSpPr>
          <p:nvPr/>
        </p:nvCxnSpPr>
        <p:spPr>
          <a:xfrm flipV="1">
            <a:off x="6351216" y="1334375"/>
            <a:ext cx="2450720" cy="739923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9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D9F8C2-5B8F-F54E-F396-0D418A41F977}"/>
              </a:ext>
            </a:extLst>
          </p:cNvPr>
          <p:cNvCxnSpPr>
            <a:cxnSpLocks/>
          </p:cNvCxnSpPr>
          <p:nvPr/>
        </p:nvCxnSpPr>
        <p:spPr>
          <a:xfrm flipH="1" flipV="1">
            <a:off x="9147536" y="1692470"/>
            <a:ext cx="2898056" cy="4701828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9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45B27C-EC5E-5997-62AA-2F92D242E80A}"/>
              </a:ext>
            </a:extLst>
          </p:cNvPr>
          <p:cNvCxnSpPr>
            <a:cxnSpLocks/>
          </p:cNvCxnSpPr>
          <p:nvPr/>
        </p:nvCxnSpPr>
        <p:spPr>
          <a:xfrm flipH="1" flipV="1">
            <a:off x="9147536" y="1354905"/>
            <a:ext cx="2898056" cy="719393"/>
          </a:xfrm>
          <a:prstGeom prst="straightConnector1">
            <a:avLst/>
          </a:prstGeom>
          <a:noFill/>
          <a:ln w="19050" cap="flat" cmpd="sng" algn="ctr">
            <a:solidFill>
              <a:srgbClr val="FFFFFF">
                <a:lumMod val="9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6BAACE9-6A1B-AA81-6FDC-19BF32A598CC}"/>
              </a:ext>
            </a:extLst>
          </p:cNvPr>
          <p:cNvCxnSpPr/>
          <p:nvPr/>
        </p:nvCxnSpPr>
        <p:spPr>
          <a:xfrm flipH="1">
            <a:off x="6310026" y="2097620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9B20308-60EB-2BA9-B165-15D14C7243AC}"/>
              </a:ext>
            </a:extLst>
          </p:cNvPr>
          <p:cNvCxnSpPr/>
          <p:nvPr/>
        </p:nvCxnSpPr>
        <p:spPr>
          <a:xfrm flipH="1">
            <a:off x="6753103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9D2C978-9A7E-A332-64C1-3A06D077E3C8}"/>
              </a:ext>
            </a:extLst>
          </p:cNvPr>
          <p:cNvCxnSpPr/>
          <p:nvPr/>
        </p:nvCxnSpPr>
        <p:spPr>
          <a:xfrm flipH="1">
            <a:off x="7196180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341938-2DA0-EF1E-9F6B-B5F5C4493249}"/>
              </a:ext>
            </a:extLst>
          </p:cNvPr>
          <p:cNvCxnSpPr/>
          <p:nvPr/>
        </p:nvCxnSpPr>
        <p:spPr>
          <a:xfrm flipH="1">
            <a:off x="7639257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CE32991-E6BD-FB42-FF34-FDD33B2317D2}"/>
              </a:ext>
            </a:extLst>
          </p:cNvPr>
          <p:cNvCxnSpPr/>
          <p:nvPr/>
        </p:nvCxnSpPr>
        <p:spPr>
          <a:xfrm flipH="1">
            <a:off x="8082334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A27EE5A-2191-DC10-C5C7-F082E1008E57}"/>
              </a:ext>
            </a:extLst>
          </p:cNvPr>
          <p:cNvCxnSpPr/>
          <p:nvPr/>
        </p:nvCxnSpPr>
        <p:spPr>
          <a:xfrm flipH="1">
            <a:off x="8525411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53AA7C6-A3C5-7B38-20EB-C124C064F4B7}"/>
              </a:ext>
            </a:extLst>
          </p:cNvPr>
          <p:cNvCxnSpPr/>
          <p:nvPr/>
        </p:nvCxnSpPr>
        <p:spPr>
          <a:xfrm flipH="1">
            <a:off x="8968488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27102B1-3267-8A50-C8B2-3C401C2CA63E}"/>
              </a:ext>
            </a:extLst>
          </p:cNvPr>
          <p:cNvCxnSpPr/>
          <p:nvPr/>
        </p:nvCxnSpPr>
        <p:spPr>
          <a:xfrm flipH="1">
            <a:off x="9411565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F1152DF-B8A9-6DB8-8D1D-A27E511B8A38}"/>
              </a:ext>
            </a:extLst>
          </p:cNvPr>
          <p:cNvCxnSpPr/>
          <p:nvPr/>
        </p:nvCxnSpPr>
        <p:spPr>
          <a:xfrm flipH="1">
            <a:off x="9854642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64ECCE-93B3-6EF0-166B-DDC803F9B829}"/>
              </a:ext>
            </a:extLst>
          </p:cNvPr>
          <p:cNvCxnSpPr/>
          <p:nvPr/>
        </p:nvCxnSpPr>
        <p:spPr>
          <a:xfrm flipH="1">
            <a:off x="10297719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3C6186A-6144-A86F-1D0E-02A3EEE859B0}"/>
              </a:ext>
            </a:extLst>
          </p:cNvPr>
          <p:cNvCxnSpPr/>
          <p:nvPr/>
        </p:nvCxnSpPr>
        <p:spPr>
          <a:xfrm flipH="1">
            <a:off x="10740796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CCBA1EB-14EA-5147-6E6C-D4919D185C53}"/>
              </a:ext>
            </a:extLst>
          </p:cNvPr>
          <p:cNvCxnSpPr/>
          <p:nvPr/>
        </p:nvCxnSpPr>
        <p:spPr>
          <a:xfrm flipH="1">
            <a:off x="11183873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D468FC4-A9DB-B9A6-F492-D59DBE9862D3}"/>
              </a:ext>
            </a:extLst>
          </p:cNvPr>
          <p:cNvCxnSpPr/>
          <p:nvPr/>
        </p:nvCxnSpPr>
        <p:spPr>
          <a:xfrm flipH="1">
            <a:off x="11626950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1F64F2-B6B6-AB77-EC35-2BE68ACD3E94}"/>
              </a:ext>
            </a:extLst>
          </p:cNvPr>
          <p:cNvCxnSpPr/>
          <p:nvPr/>
        </p:nvCxnSpPr>
        <p:spPr>
          <a:xfrm flipH="1">
            <a:off x="12070026" y="2074298"/>
            <a:ext cx="0" cy="432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F911591-0BAB-8211-7D35-DC2D8616EE19}"/>
              </a:ext>
            </a:extLst>
          </p:cNvPr>
          <p:cNvCxnSpPr>
            <a:cxnSpLocks/>
          </p:cNvCxnSpPr>
          <p:nvPr/>
        </p:nvCxnSpPr>
        <p:spPr>
          <a:xfrm rot="5400000" flipH="1">
            <a:off x="9203064" y="1849097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AAB5EF4-BCCC-CA31-6C7C-DDBE5960881C}"/>
              </a:ext>
            </a:extLst>
          </p:cNvPr>
          <p:cNvCxnSpPr>
            <a:cxnSpLocks/>
          </p:cNvCxnSpPr>
          <p:nvPr/>
        </p:nvCxnSpPr>
        <p:spPr>
          <a:xfrm rot="5400000" flipH="1">
            <a:off x="9190026" y="849974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4BF49C4-1033-E741-2D85-AEDB4E97B0B6}"/>
              </a:ext>
            </a:extLst>
          </p:cNvPr>
          <p:cNvCxnSpPr>
            <a:cxnSpLocks/>
          </p:cNvCxnSpPr>
          <p:nvPr/>
        </p:nvCxnSpPr>
        <p:spPr>
          <a:xfrm rot="5400000" flipH="1">
            <a:off x="9176988" y="183892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9148B4F-B31F-A591-DC21-FD0D81379B56}"/>
              </a:ext>
            </a:extLst>
          </p:cNvPr>
          <p:cNvCxnSpPr>
            <a:cxnSpLocks/>
          </p:cNvCxnSpPr>
          <p:nvPr/>
        </p:nvCxnSpPr>
        <p:spPr>
          <a:xfrm rot="5400000" flipH="1">
            <a:off x="9203064" y="-149149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F459783-0C67-1A9B-3164-AA48D248E830}"/>
              </a:ext>
            </a:extLst>
          </p:cNvPr>
          <p:cNvCxnSpPr>
            <a:cxnSpLocks/>
          </p:cNvCxnSpPr>
          <p:nvPr/>
        </p:nvCxnSpPr>
        <p:spPr>
          <a:xfrm rot="5400000" flipH="1">
            <a:off x="9176988" y="1516056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D0911D5-D3E5-FFED-0EED-107839378975}"/>
              </a:ext>
            </a:extLst>
          </p:cNvPr>
          <p:cNvCxnSpPr>
            <a:cxnSpLocks/>
          </p:cNvCxnSpPr>
          <p:nvPr/>
        </p:nvCxnSpPr>
        <p:spPr>
          <a:xfrm rot="5400000" flipH="1">
            <a:off x="9162533" y="2848220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72BEA6E-97DB-8B3B-9BAD-0D27A4F1C995}"/>
              </a:ext>
            </a:extLst>
          </p:cNvPr>
          <p:cNvCxnSpPr>
            <a:cxnSpLocks/>
          </p:cNvCxnSpPr>
          <p:nvPr/>
        </p:nvCxnSpPr>
        <p:spPr>
          <a:xfrm rot="5400000" flipH="1">
            <a:off x="9203064" y="3514298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4A6A84-941A-CB9D-3B31-2E31F7EBC721}"/>
              </a:ext>
            </a:extLst>
          </p:cNvPr>
          <p:cNvCxnSpPr>
            <a:cxnSpLocks/>
          </p:cNvCxnSpPr>
          <p:nvPr/>
        </p:nvCxnSpPr>
        <p:spPr>
          <a:xfrm rot="5400000" flipH="1">
            <a:off x="9224335" y="3181261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1EA146C-04E9-2297-7C50-A702D968ADA0}"/>
              </a:ext>
            </a:extLst>
          </p:cNvPr>
          <p:cNvCxnSpPr>
            <a:cxnSpLocks/>
          </p:cNvCxnSpPr>
          <p:nvPr/>
        </p:nvCxnSpPr>
        <p:spPr>
          <a:xfrm rot="5400000" flipH="1">
            <a:off x="9203065" y="2515179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DF7AA04-37BB-294C-6DB8-E5E7E22315DC}"/>
              </a:ext>
            </a:extLst>
          </p:cNvPr>
          <p:cNvCxnSpPr>
            <a:cxnSpLocks/>
          </p:cNvCxnSpPr>
          <p:nvPr/>
        </p:nvCxnSpPr>
        <p:spPr>
          <a:xfrm rot="5400000" flipH="1">
            <a:off x="9162533" y="2182138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ABF7763-0B84-BE5E-3F6C-EE767AA74480}"/>
              </a:ext>
            </a:extLst>
          </p:cNvPr>
          <p:cNvCxnSpPr>
            <a:cxnSpLocks/>
          </p:cNvCxnSpPr>
          <p:nvPr/>
        </p:nvCxnSpPr>
        <p:spPr>
          <a:xfrm rot="5400000" flipH="1">
            <a:off x="9176988" y="1183015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34D0A75-4D7E-5E5B-6B8F-7CC77BF8E789}"/>
              </a:ext>
            </a:extLst>
          </p:cNvPr>
          <p:cNvCxnSpPr>
            <a:cxnSpLocks/>
          </p:cNvCxnSpPr>
          <p:nvPr/>
        </p:nvCxnSpPr>
        <p:spPr>
          <a:xfrm rot="5400000" flipH="1">
            <a:off x="9139286" y="516933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49BD8F-AB38-70AE-FBF3-EC526AA26942}"/>
              </a:ext>
            </a:extLst>
          </p:cNvPr>
          <p:cNvCxnSpPr>
            <a:cxnSpLocks/>
          </p:cNvCxnSpPr>
          <p:nvPr/>
        </p:nvCxnSpPr>
        <p:spPr>
          <a:xfrm rot="5400000" flipH="1">
            <a:off x="9165592" y="-482190"/>
            <a:ext cx="0" cy="57600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1CED13-DB12-E966-B0DC-DF21327AC10A}"/>
              </a:ext>
            </a:extLst>
          </p:cNvPr>
          <p:cNvCxnSpPr>
            <a:cxnSpLocks/>
          </p:cNvCxnSpPr>
          <p:nvPr/>
        </p:nvCxnSpPr>
        <p:spPr>
          <a:xfrm flipH="1" flipV="1">
            <a:off x="6310026" y="2064769"/>
            <a:ext cx="5760000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12" name="Picture 2" descr="How to use QR Codes on TV">
            <a:extLst>
              <a:ext uri="{FF2B5EF4-FFF2-40B4-BE49-F238E27FC236}">
                <a16:creationId xmlns:a16="http://schemas.microsoft.com/office/drawing/2014/main" id="{45171DE7-32F9-96E0-1834-713126750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22" y="3935430"/>
            <a:ext cx="578678" cy="5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How to use QR Codes on TV">
            <a:extLst>
              <a:ext uri="{FF2B5EF4-FFF2-40B4-BE49-F238E27FC236}">
                <a16:creationId xmlns:a16="http://schemas.microsoft.com/office/drawing/2014/main" id="{6C49B874-58CF-CF85-2337-828DC332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863" y="1484591"/>
            <a:ext cx="53745" cy="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BEA354AA-E543-2C04-4C92-A268F4DD878C}"/>
              </a:ext>
            </a:extLst>
          </p:cNvPr>
          <p:cNvSpPr/>
          <p:nvPr/>
        </p:nvSpPr>
        <p:spPr>
          <a:xfrm>
            <a:off x="2085681" y="0"/>
            <a:ext cx="82493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 Nova" panose="020F0502020204030204"/>
              </a:rPr>
              <a:t>Soft Cropping and Scaling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28FFB-88C6-973C-0CFB-F4C92C5FA36C}"/>
              </a:ext>
            </a:extLst>
          </p:cNvPr>
          <p:cNvSpPr txBox="1"/>
          <p:nvPr/>
        </p:nvSpPr>
        <p:spPr>
          <a:xfrm>
            <a:off x="3544547" y="2573056"/>
            <a:ext cx="5501107" cy="175699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216000" tIns="108000" rIns="144000" b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>
                <a:solidFill>
                  <a:srgbClr val="FFFFFF"/>
                </a:solidFill>
                <a:latin typeface="Arial Nova" panose="020F0502020204030204"/>
              </a:rPr>
              <a:t>Single image serves two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>
                <a:solidFill>
                  <a:srgbClr val="FFFFFF"/>
                </a:solidFill>
                <a:latin typeface="Arial Nova" panose="020F0502020204030204"/>
              </a:rPr>
              <a:t>Less redundant data with RAW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>
                <a:solidFill>
                  <a:srgbClr val="FFFFFF"/>
                </a:solidFill>
                <a:latin typeface="Arial Nova" panose="020F0502020204030204"/>
              </a:rPr>
              <a:t>Smaller buffer / Better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>
                <a:solidFill>
                  <a:srgbClr val="FFFFFF"/>
                </a:solidFill>
                <a:latin typeface="Arial Nova" panose="020F0502020204030204"/>
              </a:rPr>
              <a:t>Ability to „digitally zoom“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sz="2000">
                <a:solidFill>
                  <a:srgbClr val="FFFFFF"/>
                </a:solidFill>
                <a:latin typeface="Arial Nova" panose="020F0502020204030204"/>
              </a:rPr>
              <a:t>Update ROI on-the-fly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8DA67B-FB44-E705-CDA8-629CA71DB969}"/>
              </a:ext>
            </a:extLst>
          </p:cNvPr>
          <p:cNvSpPr/>
          <p:nvPr/>
        </p:nvSpPr>
        <p:spPr>
          <a:xfrm>
            <a:off x="376591" y="1424475"/>
            <a:ext cx="360000" cy="360000"/>
          </a:xfrm>
          <a:prstGeom prst="rect">
            <a:avLst/>
          </a:prstGeom>
          <a:solidFill>
            <a:srgbClr val="174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2CE03D-BB66-CA47-7A88-2D72551CBBC5}"/>
              </a:ext>
            </a:extLst>
          </p:cNvPr>
          <p:cNvSpPr/>
          <p:nvPr/>
        </p:nvSpPr>
        <p:spPr>
          <a:xfrm>
            <a:off x="376591" y="878036"/>
            <a:ext cx="360000" cy="360000"/>
          </a:xfrm>
          <a:prstGeom prst="rect">
            <a:avLst/>
          </a:prstGeom>
          <a:solidFill>
            <a:srgbClr val="E7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D5FE2-D8AF-6A09-385F-5CE022DA4FB3}"/>
              </a:ext>
            </a:extLst>
          </p:cNvPr>
          <p:cNvSpPr txBox="1"/>
          <p:nvPr/>
        </p:nvSpPr>
        <p:spPr>
          <a:xfrm>
            <a:off x="889292" y="876563"/>
            <a:ext cx="198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: Full RAW sensor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F83EA-8952-B93D-9C5C-E8DB91209E6E}"/>
              </a:ext>
            </a:extLst>
          </p:cNvPr>
          <p:cNvSpPr txBox="1"/>
          <p:nvPr/>
        </p:nvSpPr>
        <p:spPr>
          <a:xfrm>
            <a:off x="882518" y="1398542"/>
            <a:ext cx="193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>
                <a:solidFill>
                  <a:srgbClr val="FFFFFF"/>
                </a:solidFill>
                <a:latin typeface="Arial Nova" panose="020F0502020204030204"/>
              </a:rPr>
              <a:t>: Resulting image</a:t>
            </a:r>
            <a:endParaRPr lang="en-GB">
              <a:solidFill>
                <a:srgbClr val="FFFFFF"/>
              </a:solidFill>
              <a:latin typeface="Arial Nova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408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C77097-9ED4-4B78-883E-610E6C10233B}"/>
              </a:ext>
            </a:extLst>
          </p:cNvPr>
          <p:cNvSpPr txBox="1"/>
          <p:nvPr/>
        </p:nvSpPr>
        <p:spPr>
          <a:xfrm>
            <a:off x="3971577" y="3828005"/>
            <a:ext cx="4248845" cy="1328022"/>
          </a:xfrm>
          <a:prstGeom prst="roundRect">
            <a:avLst/>
          </a:prstGeom>
          <a:solidFill>
            <a:srgbClr val="E729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K" sz="3600"/>
              <a:t>QR detection and posing</a:t>
            </a:r>
          </a:p>
        </p:txBody>
      </p:sp>
      <p:pic>
        <p:nvPicPr>
          <p:cNvPr id="8" name="Graphic 7" descr="QR Code with solid fill">
            <a:extLst>
              <a:ext uri="{FF2B5EF4-FFF2-40B4-BE49-F238E27FC236}">
                <a16:creationId xmlns:a16="http://schemas.microsoft.com/office/drawing/2014/main" id="{716F0F7F-DA25-4E5D-0CEC-D77B04CC5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2157" y="2333786"/>
            <a:ext cx="1827686" cy="18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94904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pl-PL"/>
              <a:t>QR </a:t>
            </a:r>
            <a:r>
              <a:rPr lang="pl-PL" err="1"/>
              <a:t>detection</a:t>
            </a:r>
            <a:r>
              <a:rPr lang="pl-PL"/>
              <a:t> and QR </a:t>
            </a:r>
            <a:r>
              <a:rPr lang="pl-PL" err="1"/>
              <a:t>posing</a:t>
            </a:r>
            <a:endParaRPr lang="en-US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FCC30F79-38C3-4CF0-805A-7D2C2C37BB30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DA9D8E0B-42C3-4526-A5F8-1B24E3BD3F8F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4DBC64-EFCB-4C99-863A-8CB70AA1419F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1"/>
                  </a:solidFill>
                </a:rPr>
                <a:t>01</a:t>
              </a:r>
              <a:endParaRPr lang="ko-KR" altLang="en-US" sz="44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6A825A-627C-4373-878E-E1796489B7AF}"/>
              </a:ext>
            </a:extLst>
          </p:cNvPr>
          <p:cNvGrpSpPr/>
          <p:nvPr/>
        </p:nvGrpSpPr>
        <p:grpSpPr>
          <a:xfrm>
            <a:off x="2030460" y="3259904"/>
            <a:ext cx="2007837" cy="742521"/>
            <a:chOff x="2022221" y="3259901"/>
            <a:chExt cx="2007837" cy="7425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33FAA7-5DFC-4AF2-9A35-31865B95CACB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Get corners of possible QR codes from image.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353264-E6F5-4E2D-9A31-67B0EDC04864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l-PL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QR </a:t>
              </a:r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posing</a:t>
              </a:r>
              <a:endParaRPr lang="ko-KR" altLang="en-US" sz="1400" b="1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0657AD27-86C0-4D87-8F9C-5CE1AADCCD46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898667-D71B-4399-AFB1-934D1680EDDA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Issues with merging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Issues with contrast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ED5324-ED4B-4CC6-8569-02E96FE69B87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Implementation</a:t>
              </a:r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CFF5CC24-4426-4CFF-BCF7-E8B736959823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20">
              <a:extLst>
                <a:ext uri="{FF2B5EF4-FFF2-40B4-BE49-F238E27FC236}">
                  <a16:creationId xmlns:a16="http://schemas.microsoft.com/office/drawing/2014/main" id="{7BF8872D-0E36-4233-BB26-594C85C20449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B1D3F7-4C5A-4500-AEC1-D6F35600A7ED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4"/>
                  </a:solidFill>
                </a:rPr>
                <a:t>02</a:t>
              </a:r>
              <a:endParaRPr lang="ko-KR" altLang="en-US" sz="4400" b="1">
                <a:solidFill>
                  <a:schemeClr val="accent4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859FFA-4E24-4772-858F-0A3B4F0AA59E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120488-BA11-4704-B915-9663F7A336A0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Read QR code from cropped image using corners from posing.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0C5AD3-756E-4E0C-BAAB-C9FFCB0A689F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l-PL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QR </a:t>
              </a:r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detection</a:t>
              </a:r>
              <a:endParaRPr lang="ko-KR" altLang="en-US" sz="1400" b="1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0DFD7000-A672-4841-A2C3-75A07B8983F6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22" name="Grafika 21" descr="Kamera internetowa z wypełnieniem pełnym">
            <a:extLst>
              <a:ext uri="{FF2B5EF4-FFF2-40B4-BE49-F238E27FC236}">
                <a16:creationId xmlns:a16="http://schemas.microsoft.com/office/drawing/2014/main" id="{E784253D-7391-E9C3-2C7B-D799CAA6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5620" y="2464401"/>
            <a:ext cx="717395" cy="717395"/>
          </a:xfrm>
          <a:prstGeom prst="rect">
            <a:avLst/>
          </a:prstGeom>
        </p:spPr>
      </p:pic>
      <p:pic>
        <p:nvPicPr>
          <p:cNvPr id="24" name="Grafika 23" descr="Kod QR z wypełnieniem pełnym">
            <a:extLst>
              <a:ext uri="{FF2B5EF4-FFF2-40B4-BE49-F238E27FC236}">
                <a16:creationId xmlns:a16="http://schemas.microsoft.com/office/drawing/2014/main" id="{AD300954-5D1F-6435-AB4B-5EB42A331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8150" y="2577682"/>
            <a:ext cx="595881" cy="595881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36EF03D-B970-D95A-F5B4-6B177BE0F3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8F9CA79-A2FD-0111-19A6-C7589A11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73BD60-6992-4A03-992A-C131C35140E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QR </a:t>
            </a:r>
            <a:r>
              <a:rPr lang="pl-PL" sz="54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detection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Graphic 3" descr="QR Code with solid fill">
            <a:extLst>
              <a:ext uri="{FF2B5EF4-FFF2-40B4-BE49-F238E27FC236}">
                <a16:creationId xmlns:a16="http://schemas.microsoft.com/office/drawing/2014/main" id="{98170B2F-E7BF-9789-3115-C8490EAF8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9027" y="1995054"/>
            <a:ext cx="1433946" cy="1433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E77CF-E083-9F11-9B98-673A67EF2310}"/>
              </a:ext>
            </a:extLst>
          </p:cNvPr>
          <p:cNvSpPr txBox="1"/>
          <p:nvPr/>
        </p:nvSpPr>
        <p:spPr>
          <a:xfrm>
            <a:off x="2972532" y="3508053"/>
            <a:ext cx="6275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Varying performance of around 12FPS for good-quality QR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Runs on ESP32-S3-EYE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Written in C/C++ using compiled libraries from Espressif</a:t>
            </a:r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423730A9-8586-1F92-0CF0-F5790037E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6134" y="450830"/>
            <a:ext cx="501603" cy="50160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AF80242-72E3-67E5-4228-20F967DB89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832236-ECAC-3F72-C150-945CF6C0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83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73BD60-6992-4A03-992A-C131C35140E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rPr>
              <a:t>QR </a:t>
            </a:r>
            <a:r>
              <a:rPr lang="pl-PL" sz="54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rPr>
              <a:t>posing</a:t>
            </a:r>
            <a:endParaRPr lang="pl-PL" sz="540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E77CF-E083-9F11-9B98-673A67EF2310}"/>
              </a:ext>
            </a:extLst>
          </p:cNvPr>
          <p:cNvSpPr txBox="1"/>
          <p:nvPr/>
        </p:nvSpPr>
        <p:spPr>
          <a:xfrm>
            <a:off x="3588161" y="3394931"/>
            <a:ext cx="627519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err="1"/>
              <a:t>Very</a:t>
            </a:r>
            <a:r>
              <a:rPr lang="da-DK"/>
              <a:t> </a:t>
            </a:r>
            <a:r>
              <a:rPr lang="da-DK" err="1"/>
              <a:t>effiecient</a:t>
            </a:r>
            <a:r>
              <a:rPr lang="da-DK"/>
              <a:t> </a:t>
            </a:r>
            <a:r>
              <a:rPr lang="pl-PL"/>
              <a:t>- </a:t>
            </a:r>
            <a:r>
              <a:rPr lang="da-DK" err="1"/>
              <a:t>around</a:t>
            </a:r>
            <a:r>
              <a:rPr lang="da-DK"/>
              <a:t> 75 ms per </a:t>
            </a:r>
            <a:r>
              <a:rPr lang="da-DK" err="1"/>
              <a:t>pass</a:t>
            </a:r>
            <a:endParaRPr lang="da-DK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Returns 4 corners of </a:t>
            </a:r>
            <a:r>
              <a:rPr lang="da-DK" err="1"/>
              <a:t>possible</a:t>
            </a:r>
            <a:r>
              <a:rPr lang="da-DK"/>
              <a:t>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/>
              <a:t>Written in C/C++</a:t>
            </a:r>
          </a:p>
        </p:txBody>
      </p:sp>
      <p:pic>
        <p:nvPicPr>
          <p:cNvPr id="5" name="Billede 8" descr="Et billede, der indeholder tekst&#10;&#10;Beskrivelsen er genereret automatisk">
            <a:extLst>
              <a:ext uri="{FF2B5EF4-FFF2-40B4-BE49-F238E27FC236}">
                <a16:creationId xmlns:a16="http://schemas.microsoft.com/office/drawing/2014/main" id="{E6CAA7C9-513B-4B11-B4AF-4B6329E0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641" y="516147"/>
            <a:ext cx="1700917" cy="5825705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ADDB2AA-7DE5-4945-2114-F44964C05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D1A41D3-8468-0FB2-7005-D979F6F61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032CBC-63CF-4B56-90DE-F47D390FBE0D}"/>
              </a:ext>
            </a:extLst>
          </p:cNvPr>
          <p:cNvSpPr/>
          <p:nvPr/>
        </p:nvSpPr>
        <p:spPr>
          <a:xfrm>
            <a:off x="1164987" y="1569499"/>
            <a:ext cx="2073193" cy="97702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tx1"/>
                </a:solidFill>
              </a:rPr>
              <a:t>Image data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F91732-C4C8-4B15-9EF2-107D4428C0AC}"/>
              </a:ext>
            </a:extLst>
          </p:cNvPr>
          <p:cNvSpPr/>
          <p:nvPr/>
        </p:nvSpPr>
        <p:spPr>
          <a:xfrm>
            <a:off x="3711629" y="1569499"/>
            <a:ext cx="2073193" cy="9770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1600" err="1">
                <a:solidFill>
                  <a:schemeClr val="tx1"/>
                </a:solidFill>
              </a:rPr>
              <a:t>Pure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black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or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white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35284C-4173-43A7-A857-A3A4B2ACE3B8}"/>
              </a:ext>
            </a:extLst>
          </p:cNvPr>
          <p:cNvSpPr/>
          <p:nvPr/>
        </p:nvSpPr>
        <p:spPr>
          <a:xfrm>
            <a:off x="9007690" y="5142957"/>
            <a:ext cx="2073193" cy="97702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1600" err="1">
                <a:solidFill>
                  <a:schemeClr val="tx1"/>
                </a:solidFill>
              </a:rPr>
              <a:t>Finding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straight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or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counterwise</a:t>
            </a:r>
            <a:r>
              <a:rPr lang="pl-PL" sz="1600">
                <a:solidFill>
                  <a:schemeClr val="tx1"/>
                </a:solidFill>
              </a:rPr>
              <a:t> top </a:t>
            </a:r>
            <a:r>
              <a:rPr lang="pl-PL" sz="1600" err="1">
                <a:solidFill>
                  <a:schemeClr val="tx1"/>
                </a:solidFill>
              </a:rPr>
              <a:t>edge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99706B-A8B1-42E3-9591-4A0239455800}"/>
              </a:ext>
            </a:extLst>
          </p:cNvPr>
          <p:cNvSpPr/>
          <p:nvPr/>
        </p:nvSpPr>
        <p:spPr>
          <a:xfrm>
            <a:off x="6461048" y="1569499"/>
            <a:ext cx="2073193" cy="9770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1600" err="1">
                <a:solidFill>
                  <a:schemeClr val="tx1"/>
                </a:solidFill>
              </a:rPr>
              <a:t>Finding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straight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or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clockwise</a:t>
            </a:r>
            <a:r>
              <a:rPr lang="pl-PL" sz="1600">
                <a:solidFill>
                  <a:schemeClr val="tx1"/>
                </a:solidFill>
              </a:rPr>
              <a:t> top </a:t>
            </a:r>
            <a:r>
              <a:rPr lang="pl-PL" sz="1600" err="1">
                <a:solidFill>
                  <a:schemeClr val="tx1"/>
                </a:solidFill>
              </a:rPr>
              <a:t>edge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5B74BDD-1833-4FBD-922D-9547266C39DF}"/>
              </a:ext>
            </a:extLst>
          </p:cNvPr>
          <p:cNvSpPr/>
          <p:nvPr/>
        </p:nvSpPr>
        <p:spPr>
          <a:xfrm>
            <a:off x="9007690" y="1569499"/>
            <a:ext cx="2073193" cy="97702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1600" err="1">
                <a:solidFill>
                  <a:schemeClr val="tx1"/>
                </a:solidFill>
              </a:rPr>
              <a:t>Finding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right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side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edge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8920D4-0A46-45B7-B5F8-4B3F1B16BC88}"/>
              </a:ext>
            </a:extLst>
          </p:cNvPr>
          <p:cNvSpPr/>
          <p:nvPr/>
        </p:nvSpPr>
        <p:spPr>
          <a:xfrm>
            <a:off x="9007690" y="3394931"/>
            <a:ext cx="2073193" cy="97702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1600" err="1">
                <a:solidFill>
                  <a:schemeClr val="tx1"/>
                </a:solidFill>
              </a:rPr>
              <a:t>Noting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corners</a:t>
            </a:r>
            <a:r>
              <a:rPr lang="pl-PL" sz="1600">
                <a:solidFill>
                  <a:schemeClr val="tx1"/>
                </a:solidFill>
              </a:rPr>
              <a:t> to list of QR </a:t>
            </a:r>
            <a:r>
              <a:rPr lang="pl-PL" sz="1600" err="1">
                <a:solidFill>
                  <a:schemeClr val="tx1"/>
                </a:solidFill>
              </a:rPr>
              <a:t>code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frames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D9B4A3-3EEA-4C75-AFB5-F517843F3137}"/>
              </a:ext>
            </a:extLst>
          </p:cNvPr>
          <p:cNvSpPr/>
          <p:nvPr/>
        </p:nvSpPr>
        <p:spPr>
          <a:xfrm>
            <a:off x="6460736" y="5142957"/>
            <a:ext cx="2073193" cy="97702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solidFill>
                  <a:schemeClr val="tx1"/>
                </a:solidFill>
              </a:rPr>
              <a:t>Finding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left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side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edge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2FE6747-AD3D-477F-9B1B-E3C13CBCEA4B}"/>
              </a:ext>
            </a:extLst>
          </p:cNvPr>
          <p:cNvSpPr/>
          <p:nvPr/>
        </p:nvSpPr>
        <p:spPr>
          <a:xfrm>
            <a:off x="3711629" y="5142957"/>
            <a:ext cx="2073193" cy="9770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1600" err="1">
                <a:solidFill>
                  <a:schemeClr val="tx1"/>
                </a:solidFill>
              </a:rPr>
              <a:t>Noting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cornerns</a:t>
            </a:r>
            <a:r>
              <a:rPr lang="pl-PL" sz="1600">
                <a:solidFill>
                  <a:schemeClr val="tx1"/>
                </a:solidFill>
              </a:rPr>
              <a:t> of to list of QR </a:t>
            </a:r>
            <a:r>
              <a:rPr lang="pl-PL" sz="1600" err="1">
                <a:solidFill>
                  <a:schemeClr val="tx1"/>
                </a:solidFill>
              </a:rPr>
              <a:t>code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frames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2A43D3-0E57-48EC-B869-976FD7ACBA5A}"/>
              </a:ext>
            </a:extLst>
          </p:cNvPr>
          <p:cNvSpPr/>
          <p:nvPr/>
        </p:nvSpPr>
        <p:spPr>
          <a:xfrm>
            <a:off x="1171809" y="5142957"/>
            <a:ext cx="2073193" cy="9770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1600" err="1">
                <a:solidFill>
                  <a:schemeClr val="tx1"/>
                </a:solidFill>
              </a:rPr>
              <a:t>Output</a:t>
            </a:r>
            <a:r>
              <a:rPr lang="pl-PL" sz="1600">
                <a:solidFill>
                  <a:schemeClr val="tx1"/>
                </a:solidFill>
              </a:rPr>
              <a:t> list of QR </a:t>
            </a:r>
            <a:r>
              <a:rPr lang="pl-PL" sz="1600" err="1">
                <a:solidFill>
                  <a:schemeClr val="tx1"/>
                </a:solidFill>
              </a:rPr>
              <a:t>code</a:t>
            </a:r>
            <a:r>
              <a:rPr lang="pl-PL" sz="1600">
                <a:solidFill>
                  <a:schemeClr val="tx1"/>
                </a:solidFill>
              </a:rPr>
              <a:t> </a:t>
            </a:r>
            <a:r>
              <a:rPr lang="pl-PL" sz="1600" err="1">
                <a:solidFill>
                  <a:schemeClr val="tx1"/>
                </a:solidFill>
              </a:rPr>
              <a:t>frames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4DE493-9B39-4115-A671-942DB4B6726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238180" y="2058013"/>
            <a:ext cx="473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D9B2E9-90C5-49CE-A8B7-C54676F21C28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784822" y="2058013"/>
            <a:ext cx="676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7C35E5-5E04-40D1-8083-CF66CEBF3E8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534241" y="2058013"/>
            <a:ext cx="473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C218B0-9814-4DBA-8826-6EB38C1C0E9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044287" y="2546527"/>
            <a:ext cx="0" cy="84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075559-487B-4A19-8DD2-B1C33D55935A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>
            <a:off x="10044287" y="4371959"/>
            <a:ext cx="0" cy="77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8ABDEF-56B4-4878-9078-1831B3ED2745}"/>
              </a:ext>
            </a:extLst>
          </p:cNvPr>
          <p:cNvCxnSpPr>
            <a:stCxn id="12" idx="1"/>
            <a:endCxn id="16" idx="3"/>
          </p:cNvCxnSpPr>
          <p:nvPr/>
        </p:nvCxnSpPr>
        <p:spPr>
          <a:xfrm flipH="1">
            <a:off x="8533929" y="5631471"/>
            <a:ext cx="4737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D3248A-525C-4D4D-A38D-F1489A8E3D2F}"/>
              </a:ext>
            </a:extLst>
          </p:cNvPr>
          <p:cNvCxnSpPr>
            <a:stCxn id="16" idx="1"/>
            <a:endCxn id="17" idx="3"/>
          </p:cNvCxnSpPr>
          <p:nvPr/>
        </p:nvCxnSpPr>
        <p:spPr>
          <a:xfrm flipH="1">
            <a:off x="5784822" y="5631471"/>
            <a:ext cx="6759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D1FA30-4196-4720-A145-861089720ACD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flipH="1">
            <a:off x="3245002" y="5631471"/>
            <a:ext cx="4666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D28C27-78F3-430E-A885-44BBD134498E}"/>
              </a:ext>
            </a:extLst>
          </p:cNvPr>
          <p:cNvCxnSpPr/>
          <p:nvPr/>
        </p:nvCxnSpPr>
        <p:spPr>
          <a:xfrm>
            <a:off x="3238179" y="2058013"/>
            <a:ext cx="4734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8DC0B4-91FE-467D-8D85-E15A55E36590}"/>
              </a:ext>
            </a:extLst>
          </p:cNvPr>
          <p:cNvCxnSpPr/>
          <p:nvPr/>
        </p:nvCxnSpPr>
        <p:spPr>
          <a:xfrm>
            <a:off x="5784821" y="2058013"/>
            <a:ext cx="6762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29E39D-51F9-441B-B09B-65C3BFB4A9B4}"/>
              </a:ext>
            </a:extLst>
          </p:cNvPr>
          <p:cNvCxnSpPr/>
          <p:nvPr/>
        </p:nvCxnSpPr>
        <p:spPr>
          <a:xfrm>
            <a:off x="8534240" y="2058013"/>
            <a:ext cx="4734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0E4B944-9489-44C3-9FDD-A369427B9FA1}"/>
              </a:ext>
            </a:extLst>
          </p:cNvPr>
          <p:cNvCxnSpPr/>
          <p:nvPr/>
        </p:nvCxnSpPr>
        <p:spPr>
          <a:xfrm>
            <a:off x="10044286" y="2546527"/>
            <a:ext cx="0" cy="8484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6F576B-87BA-4A5A-906E-A73539DD02E1}"/>
              </a:ext>
            </a:extLst>
          </p:cNvPr>
          <p:cNvCxnSpPr/>
          <p:nvPr/>
        </p:nvCxnSpPr>
        <p:spPr>
          <a:xfrm>
            <a:off x="10044286" y="4371959"/>
            <a:ext cx="0" cy="7709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705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C248800C-B114-8DD9-1DBD-13372DF7F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06687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pl-PL" err="1"/>
              <a:t>Next</a:t>
            </a:r>
            <a:r>
              <a:rPr lang="pl-PL"/>
              <a:t> </a:t>
            </a:r>
            <a:r>
              <a:rPr lang="pl-PL" err="1"/>
              <a:t>steps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29CD927-05DE-0CA2-532D-C580F33E9E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188B506-20A6-CE42-B0D3-39214275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245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732F56-1AA6-E9D5-47AD-96FABD1FB12B}"/>
              </a:ext>
            </a:extLst>
          </p:cNvPr>
          <p:cNvGrpSpPr/>
          <p:nvPr/>
        </p:nvGrpSpPr>
        <p:grpSpPr>
          <a:xfrm>
            <a:off x="3600771" y="2299733"/>
            <a:ext cx="4990458" cy="2258534"/>
            <a:chOff x="7751013" y="4254785"/>
            <a:chExt cx="4990458" cy="22585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018725-2DE4-475B-EDCD-F4E9071BE7B9}"/>
                </a:ext>
              </a:extLst>
            </p:cNvPr>
            <p:cNvSpPr txBox="1"/>
            <p:nvPr/>
          </p:nvSpPr>
          <p:spPr>
            <a:xfrm>
              <a:off x="7751013" y="5798230"/>
              <a:ext cx="4990458" cy="715089"/>
            </a:xfrm>
            <a:prstGeom prst="roundRect">
              <a:avLst/>
            </a:prstGeom>
            <a:solidFill>
              <a:srgbClr val="E729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 sz="3600"/>
                <a:t>Obstacle detection</a:t>
              </a:r>
            </a:p>
          </p:txBody>
        </p:sp>
        <p:pic>
          <p:nvPicPr>
            <p:cNvPr id="4" name="Graphic 3" descr="Full Brick Wall with solid fill">
              <a:extLst>
                <a:ext uri="{FF2B5EF4-FFF2-40B4-BE49-F238E27FC236}">
                  <a16:creationId xmlns:a16="http://schemas.microsoft.com/office/drawing/2014/main" id="{7E9CCFB5-2B55-0131-630F-4C69FF5A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95747" y="4254785"/>
              <a:ext cx="1900989" cy="1900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6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113EA4C-9A45-4D55-9C60-B28145AACE74}"/>
              </a:ext>
            </a:extLst>
          </p:cNvPr>
          <p:cNvSpPr txBox="1">
            <a:spLocks/>
          </p:cNvSpPr>
          <p:nvPr/>
        </p:nvSpPr>
        <p:spPr>
          <a:xfrm>
            <a:off x="6229352" y="653213"/>
            <a:ext cx="6265912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pl-PL" altLang="ko-KR" sz="4400" b="1" err="1">
                <a:solidFill>
                  <a:schemeClr val="accent3"/>
                </a:solidFill>
                <a:latin typeface="+mj-lt"/>
                <a:cs typeface="Arial" pitchFamily="34" charset="0"/>
              </a:rPr>
              <a:t>eCam</a:t>
            </a:r>
            <a:r>
              <a:rPr lang="pl-PL" altLang="ko-KR" sz="4400" b="1">
                <a:solidFill>
                  <a:schemeClr val="accent3"/>
                </a:solidFill>
                <a:latin typeface="+mj-lt"/>
                <a:cs typeface="Arial" pitchFamily="34" charset="0"/>
              </a:rPr>
              <a:t> </a:t>
            </a:r>
            <a:endParaRPr lang="en-US" altLang="ko-KR" sz="4400" b="1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EB21E-AA4F-4B22-B5A4-E7F359873656}"/>
              </a:ext>
            </a:extLst>
          </p:cNvPr>
          <p:cNvSpPr txBox="1"/>
          <p:nvPr/>
        </p:nvSpPr>
        <p:spPr>
          <a:xfrm>
            <a:off x="6096000" y="2053198"/>
            <a:ext cx="4645196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/>
              <a:t>An affordable solution for navigation software using ESP32-S3-EYE. The device provides navigation software, which can be easily incorporated with autonomous robots meant to work in a standardized factory environment</a:t>
            </a:r>
            <a:r>
              <a:rPr lang="pl-PL" sz="2200"/>
              <a:t>.</a:t>
            </a:r>
            <a:endParaRPr lang="en-GB" sz="2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17E36-D610-46CF-A6E4-56B102BC5202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12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8BFC2F3-62E0-FF07-B4BA-145980340AE8}"/>
              </a:ext>
            </a:extLst>
          </p:cNvPr>
          <p:cNvSpPr/>
          <p:nvPr/>
        </p:nvSpPr>
        <p:spPr>
          <a:xfrm>
            <a:off x="917515" y="776571"/>
            <a:ext cx="5045135" cy="52931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0FE4874-0BF9-4A63-8256-605E9F2B4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45" y="1578479"/>
            <a:ext cx="1924541" cy="370104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49E1556-1EA1-312E-7330-A2DFACA95E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0A61E0F-2FA6-3155-00EA-4102FE18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C"/>
              <a:t>Image </a:t>
            </a:r>
            <a:r>
              <a:rPr lang="pl-PL"/>
              <a:t>classification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3F0AEE-B180-46DF-A124-C21DBCF4CFFA}"/>
              </a:ext>
            </a:extLst>
          </p:cNvPr>
          <p:cNvSpPr/>
          <p:nvPr/>
        </p:nvSpPr>
        <p:spPr>
          <a:xfrm>
            <a:off x="2306890" y="2670238"/>
            <a:ext cx="1104313" cy="11643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962282F0-4480-43DA-B39D-81E6F6600296}"/>
              </a:ext>
            </a:extLst>
          </p:cNvPr>
          <p:cNvSpPr/>
          <p:nvPr/>
        </p:nvSpPr>
        <p:spPr>
          <a:xfrm>
            <a:off x="4302285" y="2631616"/>
            <a:ext cx="1104313" cy="11643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36D6163C-2A52-406A-8E92-2900411FECD9}"/>
              </a:ext>
            </a:extLst>
          </p:cNvPr>
          <p:cNvSpPr/>
          <p:nvPr/>
        </p:nvSpPr>
        <p:spPr>
          <a:xfrm>
            <a:off x="6297680" y="2623839"/>
            <a:ext cx="1104313" cy="11643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B236AF7C-1A6C-45B7-A07F-2828A540EBAB}"/>
              </a:ext>
            </a:extLst>
          </p:cNvPr>
          <p:cNvSpPr/>
          <p:nvPr/>
        </p:nvSpPr>
        <p:spPr>
          <a:xfrm>
            <a:off x="8299386" y="2631616"/>
            <a:ext cx="1104313" cy="11643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F1DCB9-806B-4347-AA77-91A07491C7A7}"/>
              </a:ext>
            </a:extLst>
          </p:cNvPr>
          <p:cNvSpPr txBox="1"/>
          <p:nvPr/>
        </p:nvSpPr>
        <p:spPr>
          <a:xfrm>
            <a:off x="2150791" y="4037588"/>
            <a:ext cx="1356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/>
              <a:t>Data processing</a:t>
            </a:r>
            <a:endParaRPr lang="ko-KR" altLang="en-US" sz="1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23BC9-0B50-4618-9697-188C7CE3CF62}"/>
              </a:ext>
            </a:extLst>
          </p:cNvPr>
          <p:cNvSpPr txBox="1"/>
          <p:nvPr/>
        </p:nvSpPr>
        <p:spPr>
          <a:xfrm>
            <a:off x="4146187" y="4006596"/>
            <a:ext cx="1356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/>
              <a:t>Algorithm selection</a:t>
            </a:r>
            <a:endParaRPr lang="ko-KR" altLang="en-US" sz="14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C6BC8-CBDB-4C64-8565-2F7CC28DE823}"/>
              </a:ext>
            </a:extLst>
          </p:cNvPr>
          <p:cNvSpPr txBox="1"/>
          <p:nvPr/>
        </p:nvSpPr>
        <p:spPr>
          <a:xfrm>
            <a:off x="6141583" y="3817820"/>
            <a:ext cx="13563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construction and validation 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B8504-51C2-4AC4-8B7F-E39370679AA2}"/>
              </a:ext>
            </a:extLst>
          </p:cNvPr>
          <p:cNvSpPr txBox="1"/>
          <p:nvPr/>
        </p:nvSpPr>
        <p:spPr>
          <a:xfrm>
            <a:off x="8143287" y="4006596"/>
            <a:ext cx="1356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conversion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3" name="Chevron 92">
            <a:extLst>
              <a:ext uri="{FF2B5EF4-FFF2-40B4-BE49-F238E27FC236}">
                <a16:creationId xmlns:a16="http://schemas.microsoft.com/office/drawing/2014/main" id="{426860A8-1002-4283-A42F-0D3D973392B6}"/>
              </a:ext>
            </a:extLst>
          </p:cNvPr>
          <p:cNvSpPr/>
          <p:nvPr/>
        </p:nvSpPr>
        <p:spPr>
          <a:xfrm>
            <a:off x="3801798" y="2961635"/>
            <a:ext cx="147176" cy="36429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Chevron 93">
            <a:extLst>
              <a:ext uri="{FF2B5EF4-FFF2-40B4-BE49-F238E27FC236}">
                <a16:creationId xmlns:a16="http://schemas.microsoft.com/office/drawing/2014/main" id="{D8A47235-2828-4854-9002-CCAEB4EF93A7}"/>
              </a:ext>
            </a:extLst>
          </p:cNvPr>
          <p:cNvSpPr/>
          <p:nvPr/>
        </p:nvSpPr>
        <p:spPr>
          <a:xfrm>
            <a:off x="5797193" y="2953857"/>
            <a:ext cx="147176" cy="364296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evron 94">
            <a:extLst>
              <a:ext uri="{FF2B5EF4-FFF2-40B4-BE49-F238E27FC236}">
                <a16:creationId xmlns:a16="http://schemas.microsoft.com/office/drawing/2014/main" id="{5C40DB3E-B95F-4D9B-8A1F-FB796EBA8610}"/>
              </a:ext>
            </a:extLst>
          </p:cNvPr>
          <p:cNvSpPr/>
          <p:nvPr/>
        </p:nvSpPr>
        <p:spPr>
          <a:xfrm>
            <a:off x="7798897" y="2961633"/>
            <a:ext cx="147176" cy="364296"/>
          </a:xfrm>
          <a:prstGeom prst="chevr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7030A0"/>
              </a:solidFill>
            </a:endParaRPr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D0AD15A1-6D5A-4CA7-8933-60AD21FDE5E6}"/>
              </a:ext>
            </a:extLst>
          </p:cNvPr>
          <p:cNvSpPr/>
          <p:nvPr/>
        </p:nvSpPr>
        <p:spPr>
          <a:xfrm>
            <a:off x="479628" y="2631616"/>
            <a:ext cx="1104313" cy="116436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D591E1-C698-41B9-971B-C1B770458307}"/>
              </a:ext>
            </a:extLst>
          </p:cNvPr>
          <p:cNvSpPr txBox="1"/>
          <p:nvPr/>
        </p:nvSpPr>
        <p:spPr>
          <a:xfrm>
            <a:off x="323529" y="3989911"/>
            <a:ext cx="1356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altLang="ko-KR" sz="1400" b="1"/>
              <a:t>Data </a:t>
            </a:r>
            <a:r>
              <a:rPr lang="es-EC" altLang="ko-KR" sz="1400" b="1" err="1"/>
              <a:t>collection</a:t>
            </a:r>
            <a:endParaRPr lang="ko-KR" altLang="en-US" sz="1400" b="1"/>
          </a:p>
        </p:txBody>
      </p:sp>
      <p:sp>
        <p:nvSpPr>
          <p:cNvPr id="106" name="Chevron 92">
            <a:extLst>
              <a:ext uri="{FF2B5EF4-FFF2-40B4-BE49-F238E27FC236}">
                <a16:creationId xmlns:a16="http://schemas.microsoft.com/office/drawing/2014/main" id="{399973CC-2CEC-4E58-B018-992FD4D34C39}"/>
              </a:ext>
            </a:extLst>
          </p:cNvPr>
          <p:cNvSpPr/>
          <p:nvPr/>
        </p:nvSpPr>
        <p:spPr>
          <a:xfrm>
            <a:off x="1892967" y="3000257"/>
            <a:ext cx="147176" cy="36429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8" name="Oval 6">
            <a:extLst>
              <a:ext uri="{FF2B5EF4-FFF2-40B4-BE49-F238E27FC236}">
                <a16:creationId xmlns:a16="http://schemas.microsoft.com/office/drawing/2014/main" id="{DF7F358A-330D-F97C-D7FB-A1D503653CC1}"/>
              </a:ext>
            </a:extLst>
          </p:cNvPr>
          <p:cNvSpPr/>
          <p:nvPr/>
        </p:nvSpPr>
        <p:spPr>
          <a:xfrm>
            <a:off x="10329452" y="2597149"/>
            <a:ext cx="1200201" cy="11643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TextBox 21">
            <a:extLst>
              <a:ext uri="{FF2B5EF4-FFF2-40B4-BE49-F238E27FC236}">
                <a16:creationId xmlns:a16="http://schemas.microsoft.com/office/drawing/2014/main" id="{136D5432-35C9-07A0-F94D-C3816F0B92CB}"/>
              </a:ext>
            </a:extLst>
          </p:cNvPr>
          <p:cNvSpPr txBox="1"/>
          <p:nvPr/>
        </p:nvSpPr>
        <p:spPr>
          <a:xfrm>
            <a:off x="10221298" y="4006596"/>
            <a:ext cx="1356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deployment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8" name="Chevron 94">
            <a:extLst>
              <a:ext uri="{FF2B5EF4-FFF2-40B4-BE49-F238E27FC236}">
                <a16:creationId xmlns:a16="http://schemas.microsoft.com/office/drawing/2014/main" id="{F05C1BF5-63AC-1461-ACD1-DE84EED285FC}"/>
              </a:ext>
            </a:extLst>
          </p:cNvPr>
          <p:cNvSpPr/>
          <p:nvPr/>
        </p:nvSpPr>
        <p:spPr>
          <a:xfrm>
            <a:off x="9876908" y="2961633"/>
            <a:ext cx="147176" cy="364296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41" name="Gráfico 140" descr="User network contorno">
            <a:extLst>
              <a:ext uri="{FF2B5EF4-FFF2-40B4-BE49-F238E27FC236}">
                <a16:creationId xmlns:a16="http://schemas.microsoft.com/office/drawing/2014/main" id="{2DC59F81-6EE0-F6AE-8408-2C61C337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4086" y="2748821"/>
            <a:ext cx="914400" cy="914400"/>
          </a:xfrm>
          <a:prstGeom prst="rect">
            <a:avLst/>
          </a:prstGeom>
        </p:spPr>
      </p:pic>
      <p:pic>
        <p:nvPicPr>
          <p:cNvPr id="143" name="Gráfico 142" descr="Artificial Intelligence con relleno sólido">
            <a:extLst>
              <a:ext uri="{FF2B5EF4-FFF2-40B4-BE49-F238E27FC236}">
                <a16:creationId xmlns:a16="http://schemas.microsoft.com/office/drawing/2014/main" id="{2C53F92E-8ECF-06C9-8122-BBD0317FC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0937" y="2728029"/>
            <a:ext cx="914400" cy="914400"/>
          </a:xfrm>
          <a:prstGeom prst="rect">
            <a:avLst/>
          </a:prstGeom>
        </p:spPr>
      </p:pic>
      <p:pic>
        <p:nvPicPr>
          <p:cNvPr id="145" name="Gráfico 144" descr="Gears contorno">
            <a:extLst>
              <a:ext uri="{FF2B5EF4-FFF2-40B4-BE49-F238E27FC236}">
                <a16:creationId xmlns:a16="http://schemas.microsoft.com/office/drawing/2014/main" id="{CD60F763-D4EC-4F8B-8AE6-E921F6E0A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2201" y="2756598"/>
            <a:ext cx="914400" cy="914400"/>
          </a:xfrm>
          <a:prstGeom prst="rect">
            <a:avLst/>
          </a:prstGeom>
        </p:spPr>
      </p:pic>
      <p:pic>
        <p:nvPicPr>
          <p:cNvPr id="147" name="Gráfico 146" descr="Images con relleno sólido">
            <a:extLst>
              <a:ext uri="{FF2B5EF4-FFF2-40B4-BE49-F238E27FC236}">
                <a16:creationId xmlns:a16="http://schemas.microsoft.com/office/drawing/2014/main" id="{9C87E8BB-D063-C543-0C36-7BA062DF43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989" y="2804616"/>
            <a:ext cx="749432" cy="749432"/>
          </a:xfrm>
          <a:prstGeom prst="rect">
            <a:avLst/>
          </a:prstGeom>
        </p:spPr>
      </p:pic>
      <p:pic>
        <p:nvPicPr>
          <p:cNvPr id="149" name="Gráfico 148" descr="Processor contorno">
            <a:extLst>
              <a:ext uri="{FF2B5EF4-FFF2-40B4-BE49-F238E27FC236}">
                <a16:creationId xmlns:a16="http://schemas.microsoft.com/office/drawing/2014/main" id="{61074713-E8CE-BD8A-027A-BA35691C5A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2353" y="2728029"/>
            <a:ext cx="914400" cy="914400"/>
          </a:xfrm>
          <a:prstGeom prst="rect">
            <a:avLst/>
          </a:prstGeom>
        </p:spPr>
      </p:pic>
      <p:pic>
        <p:nvPicPr>
          <p:cNvPr id="151" name="Gráfico 150" descr="Transfer con relleno sólido">
            <a:extLst>
              <a:ext uri="{FF2B5EF4-FFF2-40B4-BE49-F238E27FC236}">
                <a16:creationId xmlns:a16="http://schemas.microsoft.com/office/drawing/2014/main" id="{F912F0E1-A117-A2E8-445A-014AAD3BEB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38280" y="2804616"/>
            <a:ext cx="826523" cy="82652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B6E3036-DA14-65D0-4AC2-49F4AE2C584A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39337FC-A719-2898-6711-3540367C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36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954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42C647E-605E-9D08-CD7D-E5393A58EC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878317" y="249893"/>
            <a:ext cx="8269486" cy="738172"/>
          </a:xfrm>
        </p:spPr>
        <p:txBody>
          <a:bodyPr>
            <a:normAutofit fontScale="92500" lnSpcReduction="10000"/>
          </a:bodyPr>
          <a:lstStyle/>
          <a:p>
            <a:r>
              <a:rPr lang="es-EC"/>
              <a:t>Data processing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6E92C69-D8D2-72B8-BA59-371C185D00CE}"/>
              </a:ext>
            </a:extLst>
          </p:cNvPr>
          <p:cNvCxnSpPr>
            <a:cxnSpLocks/>
          </p:cNvCxnSpPr>
          <p:nvPr/>
        </p:nvCxnSpPr>
        <p:spPr>
          <a:xfrm>
            <a:off x="1981565" y="2259321"/>
            <a:ext cx="9727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F6B90BC4-F14D-E342-F1B6-9F55FB323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33" y="4146129"/>
            <a:ext cx="4008556" cy="208930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D4371C8-3BDB-D135-4476-0D7C823B5351}"/>
              </a:ext>
            </a:extLst>
          </p:cNvPr>
          <p:cNvSpPr txBox="1"/>
          <p:nvPr/>
        </p:nvSpPr>
        <p:spPr>
          <a:xfrm>
            <a:off x="488112" y="3653976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err="1"/>
              <a:t>Augmentation</a:t>
            </a:r>
            <a:r>
              <a:rPr lang="es-EC"/>
              <a:t>: </a:t>
            </a:r>
            <a:r>
              <a:rPr lang="es-EC" err="1"/>
              <a:t>enlarge</a:t>
            </a:r>
            <a:r>
              <a:rPr lang="es-EC"/>
              <a:t> </a:t>
            </a:r>
            <a:r>
              <a:rPr lang="es-EC" err="1"/>
              <a:t>dataset</a:t>
            </a:r>
            <a:endParaRPr lang="es-EC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B279B17-0AEE-5C56-02D8-023C206A62C6}"/>
              </a:ext>
            </a:extLst>
          </p:cNvPr>
          <p:cNvSpPr txBox="1"/>
          <p:nvPr/>
        </p:nvSpPr>
        <p:spPr>
          <a:xfrm>
            <a:off x="4439257" y="4672361"/>
            <a:ext cx="23503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600" err="1"/>
              <a:t>Crop</a:t>
            </a:r>
            <a:r>
              <a:rPr lang="es-EC" sz="1600"/>
              <a:t> </a:t>
            </a:r>
            <a:r>
              <a:rPr lang="es-EC" sz="1600" err="1"/>
              <a:t>image</a:t>
            </a:r>
            <a:endParaRPr lang="es-EC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600" err="1"/>
              <a:t>Flip</a:t>
            </a:r>
            <a:r>
              <a:rPr lang="es-EC" sz="1600"/>
              <a:t> </a:t>
            </a:r>
            <a:r>
              <a:rPr lang="es-EC" sz="1600" err="1"/>
              <a:t>image</a:t>
            </a:r>
            <a:endParaRPr lang="es-EC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600" err="1"/>
              <a:t>Rotate</a:t>
            </a:r>
            <a:r>
              <a:rPr lang="es-EC" sz="1600"/>
              <a:t> </a:t>
            </a:r>
            <a:r>
              <a:rPr lang="es-EC" sz="1600" err="1"/>
              <a:t>image</a:t>
            </a:r>
            <a:endParaRPr lang="es-EC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600"/>
              <a:t>Change </a:t>
            </a:r>
            <a:r>
              <a:rPr lang="es-EC" sz="1600" err="1"/>
              <a:t>brightness</a:t>
            </a:r>
            <a:endParaRPr lang="es-EC" sz="160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04976E7-9983-8AFC-D08B-9BE8DC511FA2}"/>
              </a:ext>
            </a:extLst>
          </p:cNvPr>
          <p:cNvSpPr txBox="1"/>
          <p:nvPr/>
        </p:nvSpPr>
        <p:spPr>
          <a:xfrm>
            <a:off x="546117" y="2828038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/>
              <a:t>n x n x 3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5A6CFBC-3949-ACDA-9EFE-216CD9037C4E}"/>
              </a:ext>
            </a:extLst>
          </p:cNvPr>
          <p:cNvSpPr txBox="1"/>
          <p:nvPr/>
        </p:nvSpPr>
        <p:spPr>
          <a:xfrm>
            <a:off x="2921350" y="2786359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/>
              <a:t>96 x 96 x 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5D03774-E813-00EC-4D7F-FDDA8474C7E0}"/>
              </a:ext>
            </a:extLst>
          </p:cNvPr>
          <p:cNvSpPr txBox="1"/>
          <p:nvPr/>
        </p:nvSpPr>
        <p:spPr>
          <a:xfrm>
            <a:off x="4439257" y="1397675"/>
            <a:ext cx="2684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600" err="1"/>
              <a:t>Convert</a:t>
            </a:r>
            <a:r>
              <a:rPr lang="es-EC" sz="1600"/>
              <a:t> RGB </a:t>
            </a:r>
            <a:r>
              <a:rPr lang="es-EC" sz="1600" err="1"/>
              <a:t>images</a:t>
            </a:r>
            <a:r>
              <a:rPr lang="es-EC" sz="1600"/>
              <a:t> </a:t>
            </a:r>
            <a:r>
              <a:rPr lang="es-EC" sz="1600" err="1"/>
              <a:t>into</a:t>
            </a:r>
            <a:r>
              <a:rPr lang="es-EC" sz="1600"/>
              <a:t> </a:t>
            </a:r>
            <a:r>
              <a:rPr lang="es-EC" sz="1600" err="1"/>
              <a:t>Grayscale</a:t>
            </a:r>
            <a:endParaRPr lang="es-EC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600"/>
              <a:t>Change </a:t>
            </a:r>
            <a:r>
              <a:rPr lang="es-EC" sz="1600" err="1"/>
              <a:t>resolution</a:t>
            </a:r>
            <a:r>
              <a:rPr lang="es-EC" sz="1600"/>
              <a:t> </a:t>
            </a:r>
            <a:r>
              <a:rPr lang="es-EC" sz="1600" err="1"/>
              <a:t>into</a:t>
            </a:r>
            <a:r>
              <a:rPr lang="es-EC" sz="1600"/>
              <a:t> 96 x 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600" err="1"/>
              <a:t>Normalize</a:t>
            </a:r>
            <a:r>
              <a:rPr lang="es-EC" sz="1600"/>
              <a:t> </a:t>
            </a:r>
            <a:r>
              <a:rPr lang="es-EC" sz="1600" err="1"/>
              <a:t>pictures</a:t>
            </a:r>
            <a:endParaRPr lang="es-EC" sz="160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D4529B0-0E3F-A5D1-422E-C143AE348A4C}"/>
              </a:ext>
            </a:extLst>
          </p:cNvPr>
          <p:cNvSpPr txBox="1"/>
          <p:nvPr/>
        </p:nvSpPr>
        <p:spPr>
          <a:xfrm>
            <a:off x="9598264" y="1889989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/>
              <a:t>Training </a:t>
            </a:r>
            <a:r>
              <a:rPr lang="es-EC" err="1"/>
              <a:t>dataset</a:t>
            </a:r>
            <a:endParaRPr lang="es-EC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924AEA7-FCA4-1C96-8F60-8BB88C86472F}"/>
              </a:ext>
            </a:extLst>
          </p:cNvPr>
          <p:cNvSpPr txBox="1"/>
          <p:nvPr/>
        </p:nvSpPr>
        <p:spPr>
          <a:xfrm>
            <a:off x="9894853" y="3641310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err="1"/>
              <a:t>Validation</a:t>
            </a:r>
            <a:r>
              <a:rPr lang="es-EC"/>
              <a:t> </a:t>
            </a:r>
            <a:r>
              <a:rPr lang="es-EC" err="1"/>
              <a:t>dataset</a:t>
            </a:r>
            <a:endParaRPr lang="es-EC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AD40C7A-0CEA-DA59-3AC3-6A0B8E0D8F5E}"/>
              </a:ext>
            </a:extLst>
          </p:cNvPr>
          <p:cNvSpPr txBox="1"/>
          <p:nvPr/>
        </p:nvSpPr>
        <p:spPr>
          <a:xfrm>
            <a:off x="9917018" y="556491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/>
              <a:t>Test </a:t>
            </a:r>
            <a:r>
              <a:rPr lang="es-EC" err="1"/>
              <a:t>dataset</a:t>
            </a:r>
            <a:endParaRPr lang="es-EC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0335B1B-0790-97AD-D906-279072C4325C}"/>
              </a:ext>
            </a:extLst>
          </p:cNvPr>
          <p:cNvSpPr txBox="1"/>
          <p:nvPr/>
        </p:nvSpPr>
        <p:spPr>
          <a:xfrm>
            <a:off x="8565687" y="159366"/>
            <a:ext cx="28873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5000" err="1"/>
              <a:t>Datasets</a:t>
            </a:r>
            <a:endParaRPr lang="es-EC" sz="50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19FA6A-4F1D-9E53-CB3C-A5A927819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71729" y="1556262"/>
            <a:ext cx="1343016" cy="11778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318374-DBCE-9933-FB62-D094AF8D10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239" y="1320741"/>
            <a:ext cx="1150743" cy="13035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32E7F7-C4AF-8E5C-B1E9-3C16A6F096C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639" y="1473141"/>
            <a:ext cx="1150743" cy="13035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F505673-7CA0-447F-78D2-2FE65C5486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046" y="1607540"/>
            <a:ext cx="1150743" cy="130356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71B57F0-2D3B-CB5D-8FAB-2507D3823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04063" y="1428651"/>
            <a:ext cx="1077218" cy="9447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A053770-1FB3-B7AA-CEF9-211A985AF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56463" y="1581051"/>
            <a:ext cx="1077218" cy="9447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0978E36-2644-2A93-921B-1BB08B0F2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8863" y="1733451"/>
            <a:ext cx="1077218" cy="944748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80913EB-0FE2-9678-6B55-87B46AAF7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26" y="3093023"/>
            <a:ext cx="957876" cy="95787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06D84CE-F162-0996-75A3-8A158388D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26" y="3245423"/>
            <a:ext cx="957876" cy="95787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2C6522CE-674C-A3B2-EF7F-E71C239E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726" y="3397823"/>
            <a:ext cx="957876" cy="95787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B77F3DC9-1E16-41A7-B7CF-DBD5708F8E3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26" y="4856688"/>
            <a:ext cx="957876" cy="957876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88316354-C76B-7F12-A91F-59FAEE72D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26" y="5006748"/>
            <a:ext cx="1303562" cy="97767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905F21A3-8702-1DD7-4F8B-F8486FCA1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63" y="5190784"/>
            <a:ext cx="1207966" cy="99149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E6183C6-3E98-B451-C035-D955CE90C7EC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923A9D6-D3B6-11FB-DE26-3CBD841B5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36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990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9100BAB-6E29-21DB-237B-8D8E6A5F5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978" y="21787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s-EC" err="1"/>
              <a:t>Model</a:t>
            </a:r>
            <a:r>
              <a:rPr lang="es-EC"/>
              <a:t> design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2F37073-EED9-2F47-69E3-67F3C915A223}"/>
              </a:ext>
            </a:extLst>
          </p:cNvPr>
          <p:cNvSpPr/>
          <p:nvPr/>
        </p:nvSpPr>
        <p:spPr>
          <a:xfrm>
            <a:off x="2438395" y="1121189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" name="Oval 15">
            <a:extLst>
              <a:ext uri="{FF2B5EF4-FFF2-40B4-BE49-F238E27FC236}">
                <a16:creationId xmlns:a16="http://schemas.microsoft.com/office/drawing/2014/main" id="{D1DBD3C5-4F66-EC4E-18F6-0BEF3F152AD3}"/>
              </a:ext>
            </a:extLst>
          </p:cNvPr>
          <p:cNvSpPr/>
          <p:nvPr/>
        </p:nvSpPr>
        <p:spPr>
          <a:xfrm>
            <a:off x="4996411" y="3438459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A73DAD6E-0A3F-7965-6F74-7F4408A199A0}"/>
              </a:ext>
            </a:extLst>
          </p:cNvPr>
          <p:cNvSpPr/>
          <p:nvPr/>
        </p:nvSpPr>
        <p:spPr>
          <a:xfrm>
            <a:off x="4223862" y="4665349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18FDC7D6-CE6C-76B3-15EB-CD914DE541E2}"/>
              </a:ext>
            </a:extLst>
          </p:cNvPr>
          <p:cNvSpPr/>
          <p:nvPr/>
        </p:nvSpPr>
        <p:spPr>
          <a:xfrm>
            <a:off x="4229540" y="2098545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pic>
        <p:nvPicPr>
          <p:cNvPr id="25" name="Gráfico 24" descr="Layers Design con relleno sólido">
            <a:extLst>
              <a:ext uri="{FF2B5EF4-FFF2-40B4-BE49-F238E27FC236}">
                <a16:creationId xmlns:a16="http://schemas.microsoft.com/office/drawing/2014/main" id="{024C24D7-273B-467D-B235-19D0A65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9618" y="1190370"/>
            <a:ext cx="708117" cy="708117"/>
          </a:xfrm>
          <a:prstGeom prst="rect">
            <a:avLst/>
          </a:prstGeom>
        </p:spPr>
      </p:pic>
      <p:grpSp>
        <p:nvGrpSpPr>
          <p:cNvPr id="21" name="Group 36">
            <a:extLst>
              <a:ext uri="{FF2B5EF4-FFF2-40B4-BE49-F238E27FC236}">
                <a16:creationId xmlns:a16="http://schemas.microsoft.com/office/drawing/2014/main" id="{63618DFF-C8D8-CEB7-8751-E1E35C8CA6CB}"/>
              </a:ext>
            </a:extLst>
          </p:cNvPr>
          <p:cNvGrpSpPr/>
          <p:nvPr/>
        </p:nvGrpSpPr>
        <p:grpSpPr>
          <a:xfrm>
            <a:off x="3316988" y="964206"/>
            <a:ext cx="2752780" cy="816569"/>
            <a:chOff x="15348068" y="-586298"/>
            <a:chExt cx="3226706" cy="816569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82E25111-F380-5ED6-0788-524004E3B6C4}"/>
                </a:ext>
              </a:extLst>
            </p:cNvPr>
            <p:cNvSpPr txBox="1"/>
            <p:nvPr/>
          </p:nvSpPr>
          <p:spPr>
            <a:xfrm>
              <a:off x="15348068" y="-586298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Conv2D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861BB34-E638-D94D-81F5-95AF30F6AB8F}"/>
                </a:ext>
              </a:extLst>
            </p:cNvPr>
            <p:cNvSpPr txBox="1"/>
            <p:nvPr/>
          </p:nvSpPr>
          <p:spPr>
            <a:xfrm>
              <a:off x="15478430" y="-416060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Transform the input volume into another volume.</a:t>
              </a: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F6E2875D-A7DF-6592-74F0-C4BF9A6AF9A0}"/>
              </a:ext>
            </a:extLst>
          </p:cNvPr>
          <p:cNvGrpSpPr/>
          <p:nvPr/>
        </p:nvGrpSpPr>
        <p:grpSpPr>
          <a:xfrm>
            <a:off x="5183565" y="2003865"/>
            <a:ext cx="2529022" cy="911229"/>
            <a:chOff x="3131840" y="2204864"/>
            <a:chExt cx="3096344" cy="911229"/>
          </a:xfrm>
        </p:grpSpPr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287A0276-838C-0004-C458-2C3B8A6DB24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MaxPooling2D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33BAB494-181F-885E-06AC-6673AEFCBE4A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Reduce the spatial size</a:t>
              </a: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Reduce number of parameters</a:t>
              </a: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Save computation power</a:t>
              </a:r>
            </a:p>
          </p:txBody>
        </p:sp>
      </p:grpSp>
      <p:grpSp>
        <p:nvGrpSpPr>
          <p:cNvPr id="31" name="Group 44">
            <a:extLst>
              <a:ext uri="{FF2B5EF4-FFF2-40B4-BE49-F238E27FC236}">
                <a16:creationId xmlns:a16="http://schemas.microsoft.com/office/drawing/2014/main" id="{CC001BEE-0B42-28F1-5781-DB4C52BB742F}"/>
              </a:ext>
            </a:extLst>
          </p:cNvPr>
          <p:cNvGrpSpPr/>
          <p:nvPr/>
        </p:nvGrpSpPr>
        <p:grpSpPr>
          <a:xfrm>
            <a:off x="6024460" y="3370384"/>
            <a:ext cx="2282053" cy="926617"/>
            <a:chOff x="3131840" y="2189476"/>
            <a:chExt cx="3096344" cy="926617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7C2BF819-DE35-7267-1386-A4CD2D6EFC5C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Flatten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4219AB50-647D-0EB7-3511-FADC2CCB34E2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Convert the 2-Dimensional arrays into a single long continuous linear vector</a:t>
              </a:r>
            </a:p>
          </p:txBody>
        </p:sp>
      </p:grpSp>
      <p:grpSp>
        <p:nvGrpSpPr>
          <p:cNvPr id="34" name="Group 47">
            <a:extLst>
              <a:ext uri="{FF2B5EF4-FFF2-40B4-BE49-F238E27FC236}">
                <a16:creationId xmlns:a16="http://schemas.microsoft.com/office/drawing/2014/main" id="{AFD166E0-B142-9A81-FFD4-5BEE689306BB}"/>
              </a:ext>
            </a:extLst>
          </p:cNvPr>
          <p:cNvGrpSpPr/>
          <p:nvPr/>
        </p:nvGrpSpPr>
        <p:grpSpPr>
          <a:xfrm>
            <a:off x="5264788" y="4644348"/>
            <a:ext cx="2355219" cy="856432"/>
            <a:chOff x="3131840" y="2204864"/>
            <a:chExt cx="3096344" cy="1079800"/>
          </a:xfrm>
        </p:grpSpPr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EC8CE7E7-CBA4-31D0-49CE-AF158E4E21EF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Dropout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id="{D2584522-10C2-E8D3-071B-8A888E3E0F6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81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Cancels the previous’s layer activation at a certain fraction to prevent overfitting</a:t>
              </a:r>
            </a:p>
          </p:txBody>
        </p:sp>
      </p:grpSp>
      <p:sp>
        <p:nvSpPr>
          <p:cNvPr id="46" name="Oval 16">
            <a:extLst>
              <a:ext uri="{FF2B5EF4-FFF2-40B4-BE49-F238E27FC236}">
                <a16:creationId xmlns:a16="http://schemas.microsoft.com/office/drawing/2014/main" id="{AEB1B296-3565-6839-771C-A1EC3AF2DB96}"/>
              </a:ext>
            </a:extLst>
          </p:cNvPr>
          <p:cNvSpPr/>
          <p:nvPr/>
        </p:nvSpPr>
        <p:spPr>
          <a:xfrm>
            <a:off x="2448479" y="5613239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64" name="Group 47">
            <a:extLst>
              <a:ext uri="{FF2B5EF4-FFF2-40B4-BE49-F238E27FC236}">
                <a16:creationId xmlns:a16="http://schemas.microsoft.com/office/drawing/2014/main" id="{72EA143A-9D58-8EB3-025E-F6EEF301D4FE}"/>
              </a:ext>
            </a:extLst>
          </p:cNvPr>
          <p:cNvGrpSpPr/>
          <p:nvPr/>
        </p:nvGrpSpPr>
        <p:grpSpPr>
          <a:xfrm>
            <a:off x="3451759" y="5791511"/>
            <a:ext cx="3839585" cy="726563"/>
            <a:chOff x="3131839" y="2204864"/>
            <a:chExt cx="3701542" cy="726563"/>
          </a:xfrm>
        </p:grpSpPr>
        <p:sp>
          <p:nvSpPr>
            <p:cNvPr id="65" name="TextBox 25">
              <a:extLst>
                <a:ext uri="{FF2B5EF4-FFF2-40B4-BE49-F238E27FC236}">
                  <a16:creationId xmlns:a16="http://schemas.microsoft.com/office/drawing/2014/main" id="{28CD2DF3-EE1C-E740-2832-DFE4A96495E0}"/>
                </a:ext>
              </a:extLst>
            </p:cNvPr>
            <p:cNvSpPr txBox="1"/>
            <p:nvPr/>
          </p:nvSpPr>
          <p:spPr>
            <a:xfrm>
              <a:off x="3131839" y="2204864"/>
              <a:ext cx="37015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Dense with SoftMax activation function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F9806791-F7E0-2AAD-9FA4-0C3A8BEDD04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Used to calculate the probability of the input to belong a class</a:t>
              </a:r>
            </a:p>
          </p:txBody>
        </p:sp>
      </p:grpSp>
      <p:pic>
        <p:nvPicPr>
          <p:cNvPr id="73" name="Gráfico 72" descr="Layers Design con relleno sólido">
            <a:extLst>
              <a:ext uri="{FF2B5EF4-FFF2-40B4-BE49-F238E27FC236}">
                <a16:creationId xmlns:a16="http://schemas.microsoft.com/office/drawing/2014/main" id="{7C28211D-BD52-A8B2-83C5-8585B6673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634" y="3498503"/>
            <a:ext cx="708117" cy="708117"/>
          </a:xfrm>
          <a:prstGeom prst="rect">
            <a:avLst/>
          </a:prstGeom>
        </p:spPr>
      </p:pic>
      <p:pic>
        <p:nvPicPr>
          <p:cNvPr id="74" name="Gráfico 73" descr="Layers Design con relleno sólido">
            <a:extLst>
              <a:ext uri="{FF2B5EF4-FFF2-40B4-BE49-F238E27FC236}">
                <a16:creationId xmlns:a16="http://schemas.microsoft.com/office/drawing/2014/main" id="{7A834380-9F47-832A-B0DE-B2F3F8403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6080" y="4723875"/>
            <a:ext cx="708117" cy="708117"/>
          </a:xfrm>
          <a:prstGeom prst="rect">
            <a:avLst/>
          </a:prstGeom>
        </p:spPr>
      </p:pic>
      <p:pic>
        <p:nvPicPr>
          <p:cNvPr id="75" name="Gráfico 74" descr="Layers Design con relleno sólido">
            <a:extLst>
              <a:ext uri="{FF2B5EF4-FFF2-40B4-BE49-F238E27FC236}">
                <a16:creationId xmlns:a16="http://schemas.microsoft.com/office/drawing/2014/main" id="{C21D1A2A-1C7B-93C4-0355-02E6992C74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8294" y="2152666"/>
            <a:ext cx="708117" cy="708117"/>
          </a:xfrm>
          <a:prstGeom prst="rect">
            <a:avLst/>
          </a:prstGeom>
        </p:spPr>
      </p:pic>
      <p:pic>
        <p:nvPicPr>
          <p:cNvPr id="86" name="Gráfico 85" descr="Dice con relleno sólido">
            <a:extLst>
              <a:ext uri="{FF2B5EF4-FFF2-40B4-BE49-F238E27FC236}">
                <a16:creationId xmlns:a16="http://schemas.microsoft.com/office/drawing/2014/main" id="{2041F793-1B37-F253-9267-4DA6953E9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83250" y="5686398"/>
            <a:ext cx="724247" cy="724247"/>
          </a:xfrm>
          <a:prstGeom prst="rect">
            <a:avLst/>
          </a:prstGeom>
        </p:spPr>
      </p:pic>
      <p:sp>
        <p:nvSpPr>
          <p:cNvPr id="89" name="CuadroTexto 88">
            <a:extLst>
              <a:ext uri="{FF2B5EF4-FFF2-40B4-BE49-F238E27FC236}">
                <a16:creationId xmlns:a16="http://schemas.microsoft.com/office/drawing/2014/main" id="{6676B3C0-79D9-DFE6-39FE-980106DA8FEF}"/>
              </a:ext>
            </a:extLst>
          </p:cNvPr>
          <p:cNvSpPr txBox="1"/>
          <p:nvPr/>
        </p:nvSpPr>
        <p:spPr>
          <a:xfrm>
            <a:off x="0" y="120187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/>
              <a:t>Input</a:t>
            </a:r>
          </a:p>
        </p:txBody>
      </p:sp>
      <p:pic>
        <p:nvPicPr>
          <p:cNvPr id="110" name="Imagen 109">
            <a:extLst>
              <a:ext uri="{FF2B5EF4-FFF2-40B4-BE49-F238E27FC236}">
                <a16:creationId xmlns:a16="http://schemas.microsoft.com/office/drawing/2014/main" id="{D2A26E6E-40B9-6B94-DE67-EFBFCCC0C8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1131" y="3032181"/>
            <a:ext cx="1822268" cy="1822268"/>
          </a:xfrm>
          <a:prstGeom prst="rect">
            <a:avLst/>
          </a:prstGeom>
        </p:spPr>
      </p:pic>
      <p:sp>
        <p:nvSpPr>
          <p:cNvPr id="111" name="CuadroTexto 110">
            <a:extLst>
              <a:ext uri="{FF2B5EF4-FFF2-40B4-BE49-F238E27FC236}">
                <a16:creationId xmlns:a16="http://schemas.microsoft.com/office/drawing/2014/main" id="{1D5AE393-8CDF-9267-C9CE-1C8BAECED1E6}"/>
              </a:ext>
            </a:extLst>
          </p:cNvPr>
          <p:cNvSpPr txBox="1"/>
          <p:nvPr/>
        </p:nvSpPr>
        <p:spPr>
          <a:xfrm>
            <a:off x="1940212" y="3514320"/>
            <a:ext cx="1844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err="1"/>
              <a:t>Convolutional</a:t>
            </a:r>
            <a:r>
              <a:rPr lang="es-EC"/>
              <a:t> </a:t>
            </a:r>
          </a:p>
          <a:p>
            <a:pPr algn="ctr"/>
            <a:r>
              <a:rPr lang="es-EC"/>
              <a:t>Neural </a:t>
            </a:r>
          </a:p>
          <a:p>
            <a:pPr algn="ctr"/>
            <a:r>
              <a:rPr lang="es-EC"/>
              <a:t>Network</a:t>
            </a:r>
          </a:p>
          <a:p>
            <a:endParaRPr lang="es-EC"/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28920827-A52E-C4E3-A363-DBF98B628D23}"/>
              </a:ext>
            </a:extLst>
          </p:cNvPr>
          <p:cNvSpPr txBox="1"/>
          <p:nvPr/>
        </p:nvSpPr>
        <p:spPr>
          <a:xfrm>
            <a:off x="755335" y="1910453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/>
              <a:t>96 x 96 x 1</a:t>
            </a:r>
          </a:p>
        </p:txBody>
      </p:sp>
      <p:pic>
        <p:nvPicPr>
          <p:cNvPr id="116" name="Gráfico 115" descr="Harvey Balls 100% con relleno sólido">
            <a:extLst>
              <a:ext uri="{FF2B5EF4-FFF2-40B4-BE49-F238E27FC236}">
                <a16:creationId xmlns:a16="http://schemas.microsoft.com/office/drawing/2014/main" id="{0E26711A-80EB-1280-8593-3AEFCFD678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38605" y="1432042"/>
            <a:ext cx="511452" cy="511452"/>
          </a:xfrm>
          <a:prstGeom prst="rect">
            <a:avLst/>
          </a:prstGeom>
        </p:spPr>
      </p:pic>
      <p:sp>
        <p:nvSpPr>
          <p:cNvPr id="120" name="CuadroTexto 119">
            <a:extLst>
              <a:ext uri="{FF2B5EF4-FFF2-40B4-BE49-F238E27FC236}">
                <a16:creationId xmlns:a16="http://schemas.microsoft.com/office/drawing/2014/main" id="{BFD0941B-B771-AF10-0F85-04F52A21ABB3}"/>
              </a:ext>
            </a:extLst>
          </p:cNvPr>
          <p:cNvSpPr txBox="1"/>
          <p:nvPr/>
        </p:nvSpPr>
        <p:spPr>
          <a:xfrm>
            <a:off x="9450057" y="145622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err="1"/>
              <a:t>Covolutional</a:t>
            </a:r>
            <a:r>
              <a:rPr lang="es-EC"/>
              <a:t> </a:t>
            </a:r>
            <a:r>
              <a:rPr lang="es-EC" err="1"/>
              <a:t>Layer</a:t>
            </a:r>
            <a:endParaRPr lang="es-EC"/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B357A9B3-B844-543E-9DF6-AF3DC4F30C3B}"/>
              </a:ext>
            </a:extLst>
          </p:cNvPr>
          <p:cNvSpPr txBox="1"/>
          <p:nvPr/>
        </p:nvSpPr>
        <p:spPr>
          <a:xfrm>
            <a:off x="9450057" y="2038445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err="1"/>
              <a:t>Pooling</a:t>
            </a:r>
            <a:r>
              <a:rPr lang="es-EC"/>
              <a:t> </a:t>
            </a:r>
            <a:r>
              <a:rPr lang="es-EC" err="1"/>
              <a:t>Layer</a:t>
            </a:r>
            <a:endParaRPr lang="es-EC"/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1D49C998-104C-4F40-182C-59580B980E47}"/>
              </a:ext>
            </a:extLst>
          </p:cNvPr>
          <p:cNvSpPr txBox="1"/>
          <p:nvPr/>
        </p:nvSpPr>
        <p:spPr>
          <a:xfrm>
            <a:off x="9450057" y="268371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err="1"/>
              <a:t>Fully</a:t>
            </a:r>
            <a:r>
              <a:rPr lang="es-EC"/>
              <a:t> </a:t>
            </a:r>
            <a:r>
              <a:rPr lang="es-EC" err="1"/>
              <a:t>connected</a:t>
            </a:r>
            <a:r>
              <a:rPr lang="es-EC"/>
              <a:t> </a:t>
            </a:r>
            <a:r>
              <a:rPr lang="es-EC" err="1"/>
              <a:t>Layers</a:t>
            </a:r>
            <a:endParaRPr lang="es-EC"/>
          </a:p>
        </p:txBody>
      </p:sp>
      <p:pic>
        <p:nvPicPr>
          <p:cNvPr id="124" name="Gráfico 123" descr="Harvey Balls 100% con relleno sólido">
            <a:extLst>
              <a:ext uri="{FF2B5EF4-FFF2-40B4-BE49-F238E27FC236}">
                <a16:creationId xmlns:a16="http://schemas.microsoft.com/office/drawing/2014/main" id="{391F2482-1215-3673-9819-EC0F14031D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38605" y="2029662"/>
            <a:ext cx="511452" cy="511452"/>
          </a:xfrm>
          <a:prstGeom prst="rect">
            <a:avLst/>
          </a:prstGeom>
        </p:spPr>
      </p:pic>
      <p:pic>
        <p:nvPicPr>
          <p:cNvPr id="125" name="Gráfico 124" descr="Harvey Balls 100% con relleno sólido">
            <a:extLst>
              <a:ext uri="{FF2B5EF4-FFF2-40B4-BE49-F238E27FC236}">
                <a16:creationId xmlns:a16="http://schemas.microsoft.com/office/drawing/2014/main" id="{C8622AB4-0E5D-9CCE-7C02-4EA548D9E6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38605" y="2627282"/>
            <a:ext cx="511452" cy="5114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72EA2D-8074-1918-F295-6144781E26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2318" y="765177"/>
            <a:ext cx="1207407" cy="1058927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A598A08-CD60-907D-982D-A221F34271D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B06F4C-60D9-BD60-36E3-1949C810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alphaModFix amt="36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47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3E14DA-5969-FEE2-5E1F-540C4CE58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8" y="1729647"/>
            <a:ext cx="4547005" cy="4528058"/>
          </a:xfrm>
          <a:prstGeom prst="rect">
            <a:avLst/>
          </a:prstGeom>
        </p:spPr>
      </p:pic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347BE750-92D7-CBBD-DC9A-324BBB85E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66747"/>
              </p:ext>
            </p:extLst>
          </p:nvPr>
        </p:nvGraphicFramePr>
        <p:xfrm>
          <a:off x="7899700" y="2141848"/>
          <a:ext cx="3456264" cy="757675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685734">
                  <a:extLst>
                    <a:ext uri="{9D8B030D-6E8A-4147-A177-3AD203B41FA5}">
                      <a16:colId xmlns:a16="http://schemas.microsoft.com/office/drawing/2014/main" val="2419911470"/>
                    </a:ext>
                  </a:extLst>
                </a:gridCol>
                <a:gridCol w="1770530">
                  <a:extLst>
                    <a:ext uri="{9D8B030D-6E8A-4147-A177-3AD203B41FA5}">
                      <a16:colId xmlns:a16="http://schemas.microsoft.com/office/drawing/2014/main" val="3222981115"/>
                    </a:ext>
                  </a:extLst>
                </a:gridCol>
              </a:tblGrid>
              <a:tr h="391915">
                <a:tc>
                  <a:txBody>
                    <a:bodyPr/>
                    <a:lstStyle/>
                    <a:p>
                      <a:pPr algn="ctr"/>
                      <a:r>
                        <a:rPr lang="es-EC" b="1" err="1"/>
                        <a:t>Accuracy</a:t>
                      </a:r>
                      <a:endParaRPr lang="es-EC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b="1" err="1"/>
                        <a:t>Loss</a:t>
                      </a:r>
                      <a:endParaRPr lang="es-EC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842772"/>
                  </a:ext>
                </a:extLst>
              </a:tr>
              <a:tr h="243848">
                <a:tc>
                  <a:txBody>
                    <a:bodyPr/>
                    <a:lstStyle/>
                    <a:p>
                      <a:pPr algn="ctr"/>
                      <a:r>
                        <a:rPr lang="es-EC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79900"/>
                  </a:ext>
                </a:extLst>
              </a:tr>
            </a:tbl>
          </a:graphicData>
        </a:graphic>
      </p:graphicFrame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718E279-4611-3DB4-8452-1A6E70011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14326" y="470750"/>
            <a:ext cx="6410326" cy="724247"/>
          </a:xfrm>
        </p:spPr>
        <p:txBody>
          <a:bodyPr>
            <a:normAutofit fontScale="92500" lnSpcReduction="10000"/>
          </a:bodyPr>
          <a:lstStyle/>
          <a:p>
            <a:r>
              <a:rPr lang="es-EC"/>
              <a:t>Training result 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B2E40461-7E83-7EBB-5116-45C1D08B8B60}"/>
              </a:ext>
            </a:extLst>
          </p:cNvPr>
          <p:cNvSpPr txBox="1">
            <a:spLocks/>
          </p:cNvSpPr>
          <p:nvPr/>
        </p:nvSpPr>
        <p:spPr>
          <a:xfrm>
            <a:off x="7510508" y="617603"/>
            <a:ext cx="4234649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/>
              <a:t>Test 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1BF75F1-BE61-EB6B-9357-718A425F92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8DC36-CC40-AA52-619D-C675F836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878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Model conversion</a:t>
            </a:r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BCAEE46D-CB7A-43EB-A8EB-D35FC07EED77}"/>
              </a:ext>
            </a:extLst>
          </p:cNvPr>
          <p:cNvSpPr/>
          <p:nvPr/>
        </p:nvSpPr>
        <p:spPr>
          <a:xfrm>
            <a:off x="2143263" y="3812506"/>
            <a:ext cx="1225568" cy="116901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077DBA90-4707-4B23-B3B3-ADD6D2FD9788}"/>
              </a:ext>
            </a:extLst>
          </p:cNvPr>
          <p:cNvSpPr/>
          <p:nvPr/>
        </p:nvSpPr>
        <p:spPr>
          <a:xfrm>
            <a:off x="6160459" y="2290659"/>
            <a:ext cx="1225568" cy="11690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8E7027AC-18AA-46CC-BF38-701D3C46C277}"/>
              </a:ext>
            </a:extLst>
          </p:cNvPr>
          <p:cNvSpPr/>
          <p:nvPr/>
        </p:nvSpPr>
        <p:spPr>
          <a:xfrm>
            <a:off x="8169058" y="1529735"/>
            <a:ext cx="1225568" cy="11690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FFF55-46AB-44BD-B340-8570B5318443}"/>
              </a:ext>
            </a:extLst>
          </p:cNvPr>
          <p:cNvSpPr txBox="1"/>
          <p:nvPr/>
        </p:nvSpPr>
        <p:spPr>
          <a:xfrm>
            <a:off x="210542" y="4981524"/>
            <a:ext cx="28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C00000"/>
                </a:solidFill>
                <a:cs typeface="Arial" pitchFamily="34" charset="0"/>
              </a:rPr>
              <a:t>Pretrained TensorFlow model</a:t>
            </a:r>
            <a:endParaRPr lang="ko-KR" altLang="en-US" sz="1600" b="1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0" name="Oval 19">
            <a:extLst>
              <a:ext uri="{FF2B5EF4-FFF2-40B4-BE49-F238E27FC236}">
                <a16:creationId xmlns:a16="http://schemas.microsoft.com/office/drawing/2014/main" id="{BF4A9209-076C-4E4C-AD2C-782208D982C9}"/>
              </a:ext>
            </a:extLst>
          </p:cNvPr>
          <p:cNvSpPr/>
          <p:nvPr/>
        </p:nvSpPr>
        <p:spPr>
          <a:xfrm>
            <a:off x="4270018" y="3039644"/>
            <a:ext cx="1225568" cy="11690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Group 24">
            <a:extLst>
              <a:ext uri="{FF2B5EF4-FFF2-40B4-BE49-F238E27FC236}">
                <a16:creationId xmlns:a16="http://schemas.microsoft.com/office/drawing/2014/main" id="{7183C251-FF14-4D1F-9940-33E23C8FC2AA}"/>
              </a:ext>
            </a:extLst>
          </p:cNvPr>
          <p:cNvGrpSpPr/>
          <p:nvPr/>
        </p:nvGrpSpPr>
        <p:grpSpPr>
          <a:xfrm>
            <a:off x="8216147" y="2739032"/>
            <a:ext cx="2848136" cy="738664"/>
            <a:chOff x="2551705" y="4283314"/>
            <a:chExt cx="1821094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04F88-EA05-4EBA-A9F3-B7D96F7CBA5F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Conversion into a simple C file to be  executed on microcontroller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E0285-0477-492C-B91F-6EA8ACB1D31B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altLang="ko-KR" sz="1600" b="1">
                  <a:solidFill>
                    <a:schemeClr val="accent4"/>
                  </a:solidFill>
                  <a:cs typeface="Arial" pitchFamily="34" charset="0"/>
                </a:rPr>
                <a:t>Convert to C array </a:t>
              </a:r>
              <a:endParaRPr lang="ko-KR" altLang="en-US" sz="16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27">
            <a:extLst>
              <a:ext uri="{FF2B5EF4-FFF2-40B4-BE49-F238E27FC236}">
                <a16:creationId xmlns:a16="http://schemas.microsoft.com/office/drawing/2014/main" id="{E7451BF8-760C-4CC0-93E3-B30FDDBF40C4}"/>
              </a:ext>
            </a:extLst>
          </p:cNvPr>
          <p:cNvGrpSpPr/>
          <p:nvPr/>
        </p:nvGrpSpPr>
        <p:grpSpPr>
          <a:xfrm>
            <a:off x="5861865" y="3509355"/>
            <a:ext cx="2848136" cy="738664"/>
            <a:chOff x="2551705" y="4283314"/>
            <a:chExt cx="1821094" cy="738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A52B4-4E59-4D06-B69B-C9AAA67CBDF8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 is converted into a TF-lite data file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F75679-382D-4F85-9348-CD14D16562E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2"/>
                  </a:solidFill>
                  <a:cs typeface="Arial" pitchFamily="34" charset="0"/>
                </a:rPr>
                <a:t>TF to TF lite conversion</a:t>
              </a:r>
            </a:p>
          </p:txBody>
        </p:sp>
      </p:grpSp>
      <p:grpSp>
        <p:nvGrpSpPr>
          <p:cNvPr id="20" name="Group 30">
            <a:extLst>
              <a:ext uri="{FF2B5EF4-FFF2-40B4-BE49-F238E27FC236}">
                <a16:creationId xmlns:a16="http://schemas.microsoft.com/office/drawing/2014/main" id="{C07E3C23-DED0-484A-BDB4-A6D7CE64F211}"/>
              </a:ext>
            </a:extLst>
          </p:cNvPr>
          <p:cNvGrpSpPr/>
          <p:nvPr/>
        </p:nvGrpSpPr>
        <p:grpSpPr>
          <a:xfrm>
            <a:off x="3899734" y="4280522"/>
            <a:ext cx="3069238" cy="1292662"/>
            <a:chOff x="2551705" y="4283314"/>
            <a:chExt cx="1962466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7A68D-8988-4F3F-92D1-21BE88BB403F}"/>
                </a:ext>
              </a:extLst>
            </p:cNvPr>
            <p:cNvSpPr txBox="1"/>
            <p:nvPr/>
          </p:nvSpPr>
          <p:spPr>
            <a:xfrm>
              <a:off x="2551705" y="4560313"/>
              <a:ext cx="19624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Input and output of model are converted into type variables integer.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Quantize model to decrease size model and being more efficient.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B00B98-EFF4-478F-884B-43807634772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6"/>
                  </a:solidFill>
                  <a:cs typeface="Arial" pitchFamily="34" charset="0"/>
                </a:rPr>
                <a:t>Optimization</a:t>
              </a:r>
              <a:endParaRPr lang="ko-KR" altLang="en-US" sz="1600" b="1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38">
            <a:extLst>
              <a:ext uri="{FF2B5EF4-FFF2-40B4-BE49-F238E27FC236}">
                <a16:creationId xmlns:a16="http://schemas.microsoft.com/office/drawing/2014/main" id="{1D7D505C-DB27-41BF-B716-4DF64B4E5BBE}"/>
              </a:ext>
            </a:extLst>
          </p:cNvPr>
          <p:cNvCxnSpPr>
            <a:cxnSpLocks/>
          </p:cNvCxnSpPr>
          <p:nvPr/>
        </p:nvCxnSpPr>
        <p:spPr>
          <a:xfrm flipV="1">
            <a:off x="3384405" y="3938267"/>
            <a:ext cx="885611" cy="34225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9">
            <a:extLst>
              <a:ext uri="{FF2B5EF4-FFF2-40B4-BE49-F238E27FC236}">
                <a16:creationId xmlns:a16="http://schemas.microsoft.com/office/drawing/2014/main" id="{E4A3C179-374A-45EF-967B-2C262373E566}"/>
              </a:ext>
            </a:extLst>
          </p:cNvPr>
          <p:cNvCxnSpPr>
            <a:cxnSpLocks/>
          </p:cNvCxnSpPr>
          <p:nvPr/>
        </p:nvCxnSpPr>
        <p:spPr>
          <a:xfrm flipV="1">
            <a:off x="5550943" y="3168118"/>
            <a:ext cx="706760" cy="293703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0">
            <a:extLst>
              <a:ext uri="{FF2B5EF4-FFF2-40B4-BE49-F238E27FC236}">
                <a16:creationId xmlns:a16="http://schemas.microsoft.com/office/drawing/2014/main" id="{A57FD539-B119-4AA8-8105-7FFBD03BBE7F}"/>
              </a:ext>
            </a:extLst>
          </p:cNvPr>
          <p:cNvCxnSpPr>
            <a:cxnSpLocks/>
          </p:cNvCxnSpPr>
          <p:nvPr/>
        </p:nvCxnSpPr>
        <p:spPr>
          <a:xfrm flipV="1">
            <a:off x="7321282" y="2408376"/>
            <a:ext cx="894863" cy="3531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1">
            <a:extLst>
              <a:ext uri="{FF2B5EF4-FFF2-40B4-BE49-F238E27FC236}">
                <a16:creationId xmlns:a16="http://schemas.microsoft.com/office/drawing/2014/main" id="{4441FAC4-32F9-480D-88E9-B1E75048245E}"/>
              </a:ext>
            </a:extLst>
          </p:cNvPr>
          <p:cNvSpPr>
            <a:spLocks noChangeAspect="1"/>
          </p:cNvSpPr>
          <p:nvPr/>
        </p:nvSpPr>
        <p:spPr>
          <a:xfrm>
            <a:off x="4423248" y="3238203"/>
            <a:ext cx="418977" cy="42247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7BB33147-F887-C43F-86BA-2587E6D9F655}"/>
              </a:ext>
            </a:extLst>
          </p:cNvPr>
          <p:cNvSpPr>
            <a:spLocks noChangeAspect="1"/>
          </p:cNvSpPr>
          <p:nvPr/>
        </p:nvSpPr>
        <p:spPr>
          <a:xfrm>
            <a:off x="4949219" y="3253897"/>
            <a:ext cx="408151" cy="41155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7695EDD4-C430-1172-0BC0-A53F5B408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02" b="90267" l="17137" r="69819"/>
                    </a14:imgEffect>
                  </a14:imgLayer>
                </a14:imgProps>
              </a:ext>
            </a:extLst>
          </a:blip>
          <a:srcRect l="10552" t="2669" r="23596" b="-2669"/>
          <a:stretch/>
        </p:blipFill>
        <p:spPr>
          <a:xfrm>
            <a:off x="2118051" y="3938267"/>
            <a:ext cx="1125651" cy="961508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1617D16-036C-9EDC-4D55-5AD446F7E8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2318" r="79259"/>
                    </a14:imgEffect>
                  </a14:imgLayer>
                </a14:imgProps>
              </a:ext>
            </a:extLst>
          </a:blip>
          <a:srcRect l="48950" r="17373"/>
          <a:stretch/>
        </p:blipFill>
        <p:spPr>
          <a:xfrm>
            <a:off x="2744207" y="3884955"/>
            <a:ext cx="575672" cy="961508"/>
          </a:xfrm>
          <a:prstGeom prst="rect">
            <a:avLst/>
          </a:prstGeom>
        </p:spPr>
      </p:pic>
      <p:sp>
        <p:nvSpPr>
          <p:cNvPr id="47" name="Oval 21">
            <a:extLst>
              <a:ext uri="{FF2B5EF4-FFF2-40B4-BE49-F238E27FC236}">
                <a16:creationId xmlns:a16="http://schemas.microsoft.com/office/drawing/2014/main" id="{81E3ADE0-F5B1-E63B-D96A-32FB38E58AD8}"/>
              </a:ext>
            </a:extLst>
          </p:cNvPr>
          <p:cNvSpPr>
            <a:spLocks noChangeAspect="1"/>
          </p:cNvSpPr>
          <p:nvPr/>
        </p:nvSpPr>
        <p:spPr>
          <a:xfrm>
            <a:off x="4723775" y="3690337"/>
            <a:ext cx="408151" cy="41155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DB5BB7F3-89C9-4757-08E6-BA87EFA325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9" b="89967" l="37644" r="60563">
                        <a14:foregroundMark x1="43790" y1="33110" x2="43790" y2="33110"/>
                        <a14:foregroundMark x1="37644" y1="33779" x2="37644" y2="33779"/>
                        <a14:foregroundMark x1="59155" y1="67893" x2="59155" y2="67893"/>
                        <a14:foregroundMark x1="58131" y1="71237" x2="58131" y2="71237"/>
                        <a14:foregroundMark x1="55954" y1="74247" x2="55954" y2="74247"/>
                        <a14:foregroundMark x1="55954" y1="67559" x2="55954" y2="67559"/>
                        <a14:foregroundMark x1="55314" y1="69565" x2="55314" y2="69565"/>
                        <a14:foregroundMark x1="53393" y1="69565" x2="53393" y2="69565"/>
                        <a14:foregroundMark x1="53649" y1="70903" x2="55442" y2="68227"/>
                        <a14:foregroundMark x1="53905" y1="68896" x2="54417" y2="74582"/>
                        <a14:foregroundMark x1="53649" y1="76923" x2="54033" y2="84281"/>
                        <a14:foregroundMark x1="54673" y1="66221" x2="54673" y2="66221"/>
                        <a14:foregroundMark x1="42766" y1="27759" x2="42766" y2="27759"/>
                        <a14:foregroundMark x1="44942" y1="30435" x2="46607" y2="57525"/>
                        <a14:foregroundMark x1="57875" y1="73244" x2="57875" y2="73244"/>
                        <a14:foregroundMark x1="57875" y1="78930" x2="57875" y2="78930"/>
                        <a14:foregroundMark x1="56850" y1="83612" x2="54289" y2="80268"/>
                      </a14:backgroundRemoval>
                    </a14:imgEffect>
                  </a14:imgLayer>
                </a14:imgProps>
              </a:ext>
            </a:extLst>
          </a:blip>
          <a:srcRect l="36799" r="36756"/>
          <a:stretch/>
        </p:blipFill>
        <p:spPr>
          <a:xfrm>
            <a:off x="6333501" y="2202110"/>
            <a:ext cx="894863" cy="1295520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5C4FA495-CCEE-F84C-5569-E3070F3BA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9058" y="1492923"/>
            <a:ext cx="1214028" cy="121402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ABE639C-5EFC-7FD3-6818-5F3E93B8CAA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EA8A773-8736-0DE1-6443-3377E559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36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178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CB3939-5E31-D105-0789-0E1FE0AE0643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Embedded architecture of image classification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DC0082E-BED4-20B7-4C5E-AF5C966A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08" y="1872460"/>
            <a:ext cx="6276673" cy="4440746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19C8614-84DD-7FE9-9AA5-E5C173B7F5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68CB1A5-3C9F-26C6-893D-FC52B514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40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9100BAB-6E29-21DB-237B-8D8E6A5F5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342" y="113964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s-EC">
                <a:cs typeface="Arial"/>
              </a:rPr>
              <a:t>Ideal resolver </a:t>
            </a:r>
            <a:r>
              <a:rPr lang="es-EC" err="1">
                <a:cs typeface="Arial"/>
              </a:rPr>
              <a:t>layer</a:t>
            </a:r>
            <a:endParaRPr lang="en-US" err="1"/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2F37073-EED9-2F47-69E3-67F3C915A223}"/>
              </a:ext>
            </a:extLst>
          </p:cNvPr>
          <p:cNvSpPr/>
          <p:nvPr/>
        </p:nvSpPr>
        <p:spPr>
          <a:xfrm>
            <a:off x="3962395" y="1207780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" name="Oval 15">
            <a:extLst>
              <a:ext uri="{FF2B5EF4-FFF2-40B4-BE49-F238E27FC236}">
                <a16:creationId xmlns:a16="http://schemas.microsoft.com/office/drawing/2014/main" id="{D1DBD3C5-4F66-EC4E-18F6-0BEF3F152AD3}"/>
              </a:ext>
            </a:extLst>
          </p:cNvPr>
          <p:cNvSpPr/>
          <p:nvPr/>
        </p:nvSpPr>
        <p:spPr>
          <a:xfrm>
            <a:off x="3991956" y="3351868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A73DAD6E-0A3F-7965-6F74-7F4408A199A0}"/>
              </a:ext>
            </a:extLst>
          </p:cNvPr>
          <p:cNvSpPr/>
          <p:nvPr/>
        </p:nvSpPr>
        <p:spPr>
          <a:xfrm>
            <a:off x="3998726" y="4500826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18FDC7D6-CE6C-76B3-15EB-CD914DE541E2}"/>
              </a:ext>
            </a:extLst>
          </p:cNvPr>
          <p:cNvSpPr/>
          <p:nvPr/>
        </p:nvSpPr>
        <p:spPr>
          <a:xfrm>
            <a:off x="3969767" y="2263068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pic>
        <p:nvPicPr>
          <p:cNvPr id="25" name="Gráfico 24" descr="Layers Design con relleno sólido">
            <a:extLst>
              <a:ext uri="{FF2B5EF4-FFF2-40B4-BE49-F238E27FC236}">
                <a16:creationId xmlns:a16="http://schemas.microsoft.com/office/drawing/2014/main" id="{024C24D7-273B-467D-B235-19D0A652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3618" y="1276961"/>
            <a:ext cx="708117" cy="708117"/>
          </a:xfrm>
          <a:prstGeom prst="rect">
            <a:avLst/>
          </a:prstGeom>
        </p:spPr>
      </p:pic>
      <p:grpSp>
        <p:nvGrpSpPr>
          <p:cNvPr id="21" name="Group 36">
            <a:extLst>
              <a:ext uri="{FF2B5EF4-FFF2-40B4-BE49-F238E27FC236}">
                <a16:creationId xmlns:a16="http://schemas.microsoft.com/office/drawing/2014/main" id="{63618DFF-C8D8-CEB7-8751-E1E35C8CA6CB}"/>
              </a:ext>
            </a:extLst>
          </p:cNvPr>
          <p:cNvGrpSpPr/>
          <p:nvPr/>
        </p:nvGrpSpPr>
        <p:grpSpPr>
          <a:xfrm>
            <a:off x="4840988" y="1050797"/>
            <a:ext cx="2752780" cy="816569"/>
            <a:chOff x="15348068" y="-586298"/>
            <a:chExt cx="3226706" cy="816569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82E25111-F380-5ED6-0788-524004E3B6C4}"/>
                </a:ext>
              </a:extLst>
            </p:cNvPr>
            <p:cNvSpPr txBox="1"/>
            <p:nvPr/>
          </p:nvSpPr>
          <p:spPr>
            <a:xfrm>
              <a:off x="15348068" y="-586298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Conv2D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861BB34-E638-D94D-81F5-95AF30F6AB8F}"/>
                </a:ext>
              </a:extLst>
            </p:cNvPr>
            <p:cNvSpPr txBox="1"/>
            <p:nvPr/>
          </p:nvSpPr>
          <p:spPr>
            <a:xfrm>
              <a:off x="15478430" y="-416060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Transform the input volume into another volume.</a:t>
              </a: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F6E2875D-A7DF-6592-74F0-C4BF9A6AF9A0}"/>
              </a:ext>
            </a:extLst>
          </p:cNvPr>
          <p:cNvGrpSpPr/>
          <p:nvPr/>
        </p:nvGrpSpPr>
        <p:grpSpPr>
          <a:xfrm>
            <a:off x="4923792" y="2168388"/>
            <a:ext cx="2529022" cy="911229"/>
            <a:chOff x="3131840" y="2204864"/>
            <a:chExt cx="3096344" cy="911229"/>
          </a:xfrm>
        </p:grpSpPr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287A0276-838C-0004-C458-2C3B8A6DB24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MaxPooling2D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33BAB494-181F-885E-06AC-6673AEFCBE4A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Reduce the spatial size</a:t>
              </a: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Reduce number of parameters</a:t>
              </a: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Save computation power</a:t>
              </a:r>
            </a:p>
          </p:txBody>
        </p:sp>
      </p:grpSp>
      <p:grpSp>
        <p:nvGrpSpPr>
          <p:cNvPr id="31" name="Group 44">
            <a:extLst>
              <a:ext uri="{FF2B5EF4-FFF2-40B4-BE49-F238E27FC236}">
                <a16:creationId xmlns:a16="http://schemas.microsoft.com/office/drawing/2014/main" id="{CC001BEE-0B42-28F1-5781-DB4C52BB742F}"/>
              </a:ext>
            </a:extLst>
          </p:cNvPr>
          <p:cNvGrpSpPr/>
          <p:nvPr/>
        </p:nvGrpSpPr>
        <p:grpSpPr>
          <a:xfrm>
            <a:off x="5020005" y="3283793"/>
            <a:ext cx="2282053" cy="926617"/>
            <a:chOff x="3131840" y="2189476"/>
            <a:chExt cx="3096344" cy="926617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7C2BF819-DE35-7267-1386-A4CD2D6EFC5C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Flatten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4219AB50-647D-0EB7-3511-FADC2CCB34E2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Convert the 2-Dimensional arrays into a single long continuous linear vector</a:t>
              </a:r>
            </a:p>
          </p:txBody>
        </p:sp>
      </p:grpSp>
      <p:grpSp>
        <p:nvGrpSpPr>
          <p:cNvPr id="34" name="Group 47">
            <a:extLst>
              <a:ext uri="{FF2B5EF4-FFF2-40B4-BE49-F238E27FC236}">
                <a16:creationId xmlns:a16="http://schemas.microsoft.com/office/drawing/2014/main" id="{AFD166E0-B142-9A81-FFD4-5BEE689306BB}"/>
              </a:ext>
            </a:extLst>
          </p:cNvPr>
          <p:cNvGrpSpPr/>
          <p:nvPr/>
        </p:nvGrpSpPr>
        <p:grpSpPr>
          <a:xfrm>
            <a:off x="5039652" y="4479825"/>
            <a:ext cx="2355219" cy="856432"/>
            <a:chOff x="3131840" y="2204864"/>
            <a:chExt cx="3096344" cy="1079800"/>
          </a:xfrm>
        </p:grpSpPr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EC8CE7E7-CBA4-31D0-49CE-AF158E4E21EF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Dropout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id="{D2584522-10C2-E8D3-071B-8A888E3E0F6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814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Cancels the previous’s layer activation at a certain fraction to prevent overfitting</a:t>
              </a:r>
            </a:p>
          </p:txBody>
        </p:sp>
      </p:grpSp>
      <p:sp>
        <p:nvSpPr>
          <p:cNvPr id="46" name="Oval 16">
            <a:extLst>
              <a:ext uri="{FF2B5EF4-FFF2-40B4-BE49-F238E27FC236}">
                <a16:creationId xmlns:a16="http://schemas.microsoft.com/office/drawing/2014/main" id="{AEB1B296-3565-6839-771C-A1EC3AF2DB96}"/>
              </a:ext>
            </a:extLst>
          </p:cNvPr>
          <p:cNvSpPr/>
          <p:nvPr/>
        </p:nvSpPr>
        <p:spPr>
          <a:xfrm>
            <a:off x="3972479" y="5699830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64" name="Group 47">
            <a:extLst>
              <a:ext uri="{FF2B5EF4-FFF2-40B4-BE49-F238E27FC236}">
                <a16:creationId xmlns:a16="http://schemas.microsoft.com/office/drawing/2014/main" id="{72EA143A-9D58-8EB3-025E-F6EEF301D4FE}"/>
              </a:ext>
            </a:extLst>
          </p:cNvPr>
          <p:cNvGrpSpPr/>
          <p:nvPr/>
        </p:nvGrpSpPr>
        <p:grpSpPr>
          <a:xfrm>
            <a:off x="4975759" y="5878102"/>
            <a:ext cx="3839585" cy="726563"/>
            <a:chOff x="3131839" y="2204864"/>
            <a:chExt cx="3701542" cy="726563"/>
          </a:xfrm>
        </p:grpSpPr>
        <p:sp>
          <p:nvSpPr>
            <p:cNvPr id="65" name="TextBox 25">
              <a:extLst>
                <a:ext uri="{FF2B5EF4-FFF2-40B4-BE49-F238E27FC236}">
                  <a16:creationId xmlns:a16="http://schemas.microsoft.com/office/drawing/2014/main" id="{28CD2DF3-EE1C-E740-2832-DFE4A96495E0}"/>
                </a:ext>
              </a:extLst>
            </p:cNvPr>
            <p:cNvSpPr txBox="1"/>
            <p:nvPr/>
          </p:nvSpPr>
          <p:spPr>
            <a:xfrm>
              <a:off x="3131839" y="2204864"/>
              <a:ext cx="37015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Dense with SoftMax activation function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F9806791-F7E0-2AAD-9FA4-0C3A8BEDD04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Used to calculate the probability of the input to belong a class</a:t>
              </a:r>
            </a:p>
          </p:txBody>
        </p:sp>
      </p:grpSp>
      <p:pic>
        <p:nvPicPr>
          <p:cNvPr id="73" name="Gráfico 72" descr="Layers Design con relleno sólido">
            <a:extLst>
              <a:ext uri="{FF2B5EF4-FFF2-40B4-BE49-F238E27FC236}">
                <a16:creationId xmlns:a16="http://schemas.microsoft.com/office/drawing/2014/main" id="{7C28211D-BD52-A8B2-83C5-8585B6673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3179" y="3411912"/>
            <a:ext cx="708117" cy="708117"/>
          </a:xfrm>
          <a:prstGeom prst="rect">
            <a:avLst/>
          </a:prstGeom>
        </p:spPr>
      </p:pic>
      <p:pic>
        <p:nvPicPr>
          <p:cNvPr id="74" name="Gráfico 73" descr="Layers Design con relleno sólido">
            <a:extLst>
              <a:ext uri="{FF2B5EF4-FFF2-40B4-BE49-F238E27FC236}">
                <a16:creationId xmlns:a16="http://schemas.microsoft.com/office/drawing/2014/main" id="{7A834380-9F47-832A-B0DE-B2F3F8403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0944" y="4559352"/>
            <a:ext cx="708117" cy="708117"/>
          </a:xfrm>
          <a:prstGeom prst="rect">
            <a:avLst/>
          </a:prstGeom>
        </p:spPr>
      </p:pic>
      <p:pic>
        <p:nvPicPr>
          <p:cNvPr id="75" name="Gráfico 74" descr="Layers Design con relleno sólido">
            <a:extLst>
              <a:ext uri="{FF2B5EF4-FFF2-40B4-BE49-F238E27FC236}">
                <a16:creationId xmlns:a16="http://schemas.microsoft.com/office/drawing/2014/main" id="{C21D1A2A-1C7B-93C4-0355-02E6992C74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8521" y="2317189"/>
            <a:ext cx="708117" cy="708117"/>
          </a:xfrm>
          <a:prstGeom prst="rect">
            <a:avLst/>
          </a:prstGeom>
        </p:spPr>
      </p:pic>
      <p:pic>
        <p:nvPicPr>
          <p:cNvPr id="86" name="Gráfico 85" descr="Dice con relleno sólido">
            <a:extLst>
              <a:ext uri="{FF2B5EF4-FFF2-40B4-BE49-F238E27FC236}">
                <a16:creationId xmlns:a16="http://schemas.microsoft.com/office/drawing/2014/main" id="{2041F793-1B37-F253-9267-4DA6953E9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07250" y="5772989"/>
            <a:ext cx="724247" cy="724247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A598A08-CD60-907D-982D-A221F34271D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B06F4C-60D9-BD60-36E3-1949C810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36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59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4CB3939-5E31-D105-0789-0E1FE0AE0643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Embedded architecture of image classification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DC0082E-BED4-20B7-4C5E-AF5C966A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08" y="1872460"/>
            <a:ext cx="6276673" cy="4440746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19C8614-84DD-7FE9-9AA5-E5C173B7F5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68CB1A5-3C9F-26C6-893D-FC52B514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324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359D5B8-516B-F442-8FCE-976AB83237B9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and Performance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2901923E-BC05-B9E0-24AA-F4F342E0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" t="592" r="397" b="887"/>
          <a:stretch/>
        </p:blipFill>
        <p:spPr>
          <a:xfrm>
            <a:off x="1565310" y="2426818"/>
            <a:ext cx="2988431" cy="3997637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E2FC5FFF-FA14-C600-A15E-E30E4E48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770926"/>
            <a:ext cx="5455917" cy="130942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A6FA39D-6B60-BD98-87C9-C0B2463631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F2BF4EE-9159-7134-A06C-220EF2448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555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A8743CC-8895-2C3F-DBD6-4C660A9E5D27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and Performance</a:t>
            </a:r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DE9E7FEA-A372-8CAF-8F32-77EAC711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35" y="2426818"/>
            <a:ext cx="3016181" cy="3997637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E5516CD-EA4F-9EA2-4469-A046D7BFA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777746"/>
            <a:ext cx="5455917" cy="129578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BD7E2A2-AFAC-1811-E5F2-4F201464E8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E8281-F684-5AE2-7528-8B8684C33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6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811" y="1396782"/>
            <a:ext cx="11573197" cy="724247"/>
          </a:xfrm>
        </p:spPr>
        <p:txBody>
          <a:bodyPr lIns="91440" tIns="45720" rIns="91440" bIns="45720" anchor="ctr">
            <a:normAutofit lnSpcReduction="10000"/>
          </a:bodyPr>
          <a:lstStyle/>
          <a:p>
            <a:r>
              <a:rPr lang="pl-PL" sz="4800" err="1">
                <a:cs typeface="Arial"/>
              </a:rPr>
              <a:t>eCam</a:t>
            </a:r>
            <a:endParaRPr lang="pl-PL" sz="4800"/>
          </a:p>
        </p:txBody>
      </p:sp>
      <p:grpSp>
        <p:nvGrpSpPr>
          <p:cNvPr id="3" name="Group 24">
            <a:extLst>
              <a:ext uri="{FF2B5EF4-FFF2-40B4-BE49-F238E27FC236}">
                <a16:creationId xmlns:a16="http://schemas.microsoft.com/office/drawing/2014/main" id="{163EE21F-53BC-4D0A-86AA-9842499AFE91}"/>
              </a:ext>
            </a:extLst>
          </p:cNvPr>
          <p:cNvGrpSpPr/>
          <p:nvPr/>
        </p:nvGrpSpPr>
        <p:grpSpPr>
          <a:xfrm>
            <a:off x="4985991" y="3932499"/>
            <a:ext cx="2220018" cy="2585992"/>
            <a:chOff x="4619223" y="3443908"/>
            <a:chExt cx="2929511" cy="3412446"/>
          </a:xfrm>
        </p:grpSpPr>
        <p:sp>
          <p:nvSpPr>
            <p:cNvPr id="4" name="Freeform: Shape 25">
              <a:extLst>
                <a:ext uri="{FF2B5EF4-FFF2-40B4-BE49-F238E27FC236}">
                  <a16:creationId xmlns:a16="http://schemas.microsoft.com/office/drawing/2014/main" id="{FAF020E2-F809-44D4-A234-2085FB8C9ABB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26">
              <a:extLst>
                <a:ext uri="{FF2B5EF4-FFF2-40B4-BE49-F238E27FC236}">
                  <a16:creationId xmlns:a16="http://schemas.microsoft.com/office/drawing/2014/main" id="{BDDD19F8-F7F1-4A52-A5BA-B0831B77BA5D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69BA0D81-FC31-450C-B99E-AE96EED67FD0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63124C5D-AA72-46C7-A510-9B9432E2ACE5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29">
              <a:extLst>
                <a:ext uri="{FF2B5EF4-FFF2-40B4-BE49-F238E27FC236}">
                  <a16:creationId xmlns:a16="http://schemas.microsoft.com/office/drawing/2014/main" id="{C63D2859-6DCD-453A-8471-6974BCBB5C4A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0">
              <a:extLst>
                <a:ext uri="{FF2B5EF4-FFF2-40B4-BE49-F238E27FC236}">
                  <a16:creationId xmlns:a16="http://schemas.microsoft.com/office/drawing/2014/main" id="{CC9BC5E4-350F-4E29-9DBE-61F8CC9855A1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EF41B1AB-9129-40C8-BE05-778AD66D2DAA}"/>
              </a:ext>
            </a:extLst>
          </p:cNvPr>
          <p:cNvSpPr>
            <a:spLocks noChangeAspect="1"/>
          </p:cNvSpPr>
          <p:nvPr/>
        </p:nvSpPr>
        <p:spPr>
          <a:xfrm>
            <a:off x="6514420" y="2605858"/>
            <a:ext cx="807568" cy="96236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1A93FB0F-BD05-4D0C-BA18-FC6C46E2C789}"/>
              </a:ext>
            </a:extLst>
          </p:cNvPr>
          <p:cNvSpPr/>
          <p:nvPr/>
        </p:nvSpPr>
        <p:spPr>
          <a:xfrm>
            <a:off x="4653074" y="2418985"/>
            <a:ext cx="1495868" cy="1217624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cxnSp>
        <p:nvCxnSpPr>
          <p:cNvPr id="14" name="Straight Connector 36">
            <a:extLst>
              <a:ext uri="{FF2B5EF4-FFF2-40B4-BE49-F238E27FC236}">
                <a16:creationId xmlns:a16="http://schemas.microsoft.com/office/drawing/2014/main" id="{3B70649B-A5BA-407C-92E7-E231005B6E08}"/>
              </a:ext>
            </a:extLst>
          </p:cNvPr>
          <p:cNvCxnSpPr>
            <a:cxnSpLocks/>
          </p:cNvCxnSpPr>
          <p:nvPr/>
        </p:nvCxnSpPr>
        <p:spPr>
          <a:xfrm flipV="1">
            <a:off x="7591725" y="4082556"/>
            <a:ext cx="760143" cy="360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7">
            <a:extLst>
              <a:ext uri="{FF2B5EF4-FFF2-40B4-BE49-F238E27FC236}">
                <a16:creationId xmlns:a16="http://schemas.microsoft.com/office/drawing/2014/main" id="{2EB8CC06-EFA9-4F53-AA97-83BD01AC3A43}"/>
              </a:ext>
            </a:extLst>
          </p:cNvPr>
          <p:cNvCxnSpPr>
            <a:cxnSpLocks/>
          </p:cNvCxnSpPr>
          <p:nvPr/>
        </p:nvCxnSpPr>
        <p:spPr>
          <a:xfrm>
            <a:off x="7551518" y="4477942"/>
            <a:ext cx="860103" cy="43318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989FD5C3-1B39-46D0-BEFC-E16193BEE14D}"/>
              </a:ext>
            </a:extLst>
          </p:cNvPr>
          <p:cNvCxnSpPr>
            <a:cxnSpLocks/>
          </p:cNvCxnSpPr>
          <p:nvPr/>
        </p:nvCxnSpPr>
        <p:spPr>
          <a:xfrm flipV="1">
            <a:off x="7613419" y="3322244"/>
            <a:ext cx="753511" cy="30818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71D47E62-DA22-4D03-BC65-5C50CE2BD850}"/>
              </a:ext>
            </a:extLst>
          </p:cNvPr>
          <p:cNvCxnSpPr>
            <a:cxnSpLocks/>
          </p:cNvCxnSpPr>
          <p:nvPr/>
        </p:nvCxnSpPr>
        <p:spPr>
          <a:xfrm flipV="1">
            <a:off x="7551518" y="2476563"/>
            <a:ext cx="822863" cy="72159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6">
            <a:extLst>
              <a:ext uri="{FF2B5EF4-FFF2-40B4-BE49-F238E27FC236}">
                <a16:creationId xmlns:a16="http://schemas.microsoft.com/office/drawing/2014/main" id="{6CF4BAFD-ECFC-4696-8F69-2DFC0C0A7165}"/>
              </a:ext>
            </a:extLst>
          </p:cNvPr>
          <p:cNvCxnSpPr>
            <a:cxnSpLocks/>
          </p:cNvCxnSpPr>
          <p:nvPr/>
        </p:nvCxnSpPr>
        <p:spPr>
          <a:xfrm flipH="1" flipV="1">
            <a:off x="3641895" y="3908633"/>
            <a:ext cx="868486" cy="8973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9">
            <a:extLst>
              <a:ext uri="{FF2B5EF4-FFF2-40B4-BE49-F238E27FC236}">
                <a16:creationId xmlns:a16="http://schemas.microsoft.com/office/drawing/2014/main" id="{3B01DF7C-3AF4-4288-8BA7-558E2ECD877E}"/>
              </a:ext>
            </a:extLst>
          </p:cNvPr>
          <p:cNvCxnSpPr>
            <a:cxnSpLocks/>
          </p:cNvCxnSpPr>
          <p:nvPr/>
        </p:nvCxnSpPr>
        <p:spPr>
          <a:xfrm flipH="1" flipV="1">
            <a:off x="3651195" y="2428803"/>
            <a:ext cx="896690" cy="57875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">
            <a:extLst>
              <a:ext uri="{FF2B5EF4-FFF2-40B4-BE49-F238E27FC236}">
                <a16:creationId xmlns:a16="http://schemas.microsoft.com/office/drawing/2014/main" id="{98CC3EDD-999A-4487-A9EA-09C1E6E37E6D}"/>
              </a:ext>
            </a:extLst>
          </p:cNvPr>
          <p:cNvCxnSpPr>
            <a:cxnSpLocks/>
          </p:cNvCxnSpPr>
          <p:nvPr/>
        </p:nvCxnSpPr>
        <p:spPr>
          <a:xfrm flipH="1" flipV="1">
            <a:off x="3636389" y="3143119"/>
            <a:ext cx="851156" cy="3332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Badge 1 with solid fill">
            <a:extLst>
              <a:ext uri="{FF2B5EF4-FFF2-40B4-BE49-F238E27FC236}">
                <a16:creationId xmlns:a16="http://schemas.microsoft.com/office/drawing/2014/main" id="{A2E6B1FB-627F-451D-D3B8-A2057FF9B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33" y="1036542"/>
            <a:ext cx="883851" cy="883851"/>
          </a:xfrm>
          <a:prstGeom prst="rect">
            <a:avLst/>
          </a:prstGeom>
        </p:spPr>
      </p:pic>
      <p:pic>
        <p:nvPicPr>
          <p:cNvPr id="44" name="Graphic 43" descr="Badge with solid fill">
            <a:extLst>
              <a:ext uri="{FF2B5EF4-FFF2-40B4-BE49-F238E27FC236}">
                <a16:creationId xmlns:a16="http://schemas.microsoft.com/office/drawing/2014/main" id="{2DB4A34E-BAA7-5909-7250-43E7FD7C9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5418" y="1829025"/>
            <a:ext cx="914400" cy="914400"/>
          </a:xfrm>
          <a:prstGeom prst="rect">
            <a:avLst/>
          </a:prstGeom>
        </p:spPr>
      </p:pic>
      <p:pic>
        <p:nvPicPr>
          <p:cNvPr id="46" name="Graphic 45" descr="Badge 3 with solid fill">
            <a:extLst>
              <a:ext uri="{FF2B5EF4-FFF2-40B4-BE49-F238E27FC236}">
                <a16:creationId xmlns:a16="http://schemas.microsoft.com/office/drawing/2014/main" id="{9BC4C436-60F8-28BA-23F6-1E608551D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3952" y="2604538"/>
            <a:ext cx="914400" cy="914400"/>
          </a:xfrm>
          <a:prstGeom prst="rect">
            <a:avLst/>
          </a:prstGeom>
        </p:spPr>
      </p:pic>
      <p:pic>
        <p:nvPicPr>
          <p:cNvPr id="33" name="Graphic 31" descr="Badge 1 with solid fill">
            <a:extLst>
              <a:ext uri="{FF2B5EF4-FFF2-40B4-BE49-F238E27FC236}">
                <a16:creationId xmlns:a16="http://schemas.microsoft.com/office/drawing/2014/main" id="{8028CA58-8F36-CF3D-D3FB-6A83F2AB6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9471" y="1978939"/>
            <a:ext cx="883851" cy="883851"/>
          </a:xfrm>
          <a:prstGeom prst="rect">
            <a:avLst/>
          </a:prstGeom>
        </p:spPr>
      </p:pic>
      <p:pic>
        <p:nvPicPr>
          <p:cNvPr id="39" name="Graphic 43" descr="Badge with solid fill">
            <a:extLst>
              <a:ext uri="{FF2B5EF4-FFF2-40B4-BE49-F238E27FC236}">
                <a16:creationId xmlns:a16="http://schemas.microsoft.com/office/drawing/2014/main" id="{194C7367-8B9F-5A56-A4C5-F4332DA28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1621" y="2844841"/>
            <a:ext cx="914400" cy="914400"/>
          </a:xfrm>
          <a:prstGeom prst="rect">
            <a:avLst/>
          </a:prstGeom>
        </p:spPr>
      </p:pic>
      <p:pic>
        <p:nvPicPr>
          <p:cNvPr id="41" name="Graphic 45" descr="Badge 3 with solid fill">
            <a:extLst>
              <a:ext uri="{FF2B5EF4-FFF2-40B4-BE49-F238E27FC236}">
                <a16:creationId xmlns:a16="http://schemas.microsoft.com/office/drawing/2014/main" id="{52774C11-500A-E634-C600-03AE1363E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9422" y="3635500"/>
            <a:ext cx="914400" cy="914400"/>
          </a:xfrm>
          <a:prstGeom prst="rect">
            <a:avLst/>
          </a:prstGeom>
        </p:spPr>
      </p:pic>
      <p:pic>
        <p:nvPicPr>
          <p:cNvPr id="43" name="Graphic 41" descr="Badge 4 with solid fill">
            <a:extLst>
              <a:ext uri="{FF2B5EF4-FFF2-40B4-BE49-F238E27FC236}">
                <a16:creationId xmlns:a16="http://schemas.microsoft.com/office/drawing/2014/main" id="{152F63B1-D6A0-B578-F87D-2BBFD69B72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1853" y="4453927"/>
            <a:ext cx="914400" cy="914400"/>
          </a:xfrm>
          <a:prstGeom prst="rect">
            <a:avLst/>
          </a:prstGeom>
        </p:spPr>
      </p:pic>
      <p:sp>
        <p:nvSpPr>
          <p:cNvPr id="28" name="pole tekstowe 27">
            <a:extLst>
              <a:ext uri="{FF2B5EF4-FFF2-40B4-BE49-F238E27FC236}">
                <a16:creationId xmlns:a16="http://schemas.microsoft.com/office/drawing/2014/main" id="{A1428F3E-1495-C4EE-21DC-AF789F40C55A}"/>
              </a:ext>
            </a:extLst>
          </p:cNvPr>
          <p:cNvSpPr txBox="1"/>
          <p:nvPr/>
        </p:nvSpPr>
        <p:spPr>
          <a:xfrm>
            <a:off x="8485160" y="303638"/>
            <a:ext cx="30808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000" b="1" err="1">
                <a:cs typeface="Arial"/>
              </a:rPr>
              <a:t>Desirables</a:t>
            </a:r>
            <a:r>
              <a:rPr lang="pl-PL" sz="2000">
                <a:cs typeface="Arial"/>
              </a:rPr>
              <a:t>:</a:t>
            </a:r>
            <a:endParaRPr lang="pl-PL" sz="2000"/>
          </a:p>
        </p:txBody>
      </p:sp>
      <p:cxnSp>
        <p:nvCxnSpPr>
          <p:cNvPr id="13" name="Straight Connector 36">
            <a:extLst>
              <a:ext uri="{FF2B5EF4-FFF2-40B4-BE49-F238E27FC236}">
                <a16:creationId xmlns:a16="http://schemas.microsoft.com/office/drawing/2014/main" id="{3C0723FA-FC74-7BE9-8A56-D76C796CAD96}"/>
              </a:ext>
            </a:extLst>
          </p:cNvPr>
          <p:cNvCxnSpPr>
            <a:cxnSpLocks/>
          </p:cNvCxnSpPr>
          <p:nvPr/>
        </p:nvCxnSpPr>
        <p:spPr>
          <a:xfrm flipH="1">
            <a:off x="3661993" y="4504996"/>
            <a:ext cx="898053" cy="11412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41" descr="Badge 4 with solid fill">
            <a:extLst>
              <a:ext uri="{FF2B5EF4-FFF2-40B4-BE49-F238E27FC236}">
                <a16:creationId xmlns:a16="http://schemas.microsoft.com/office/drawing/2014/main" id="{7C119364-F249-FF01-AFCE-75B881FEE3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5070" y="3365447"/>
            <a:ext cx="914400" cy="914400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E3F6BEC7-6EF1-5C46-02CD-0C8657C7171C}"/>
              </a:ext>
            </a:extLst>
          </p:cNvPr>
          <p:cNvSpPr txBox="1"/>
          <p:nvPr/>
        </p:nvSpPr>
        <p:spPr>
          <a:xfrm>
            <a:off x="605123" y="1378743"/>
            <a:ext cx="23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Image </a:t>
            </a:r>
            <a:r>
              <a:rPr lang="pl-PL" err="1"/>
              <a:t>processing</a:t>
            </a:r>
            <a:endParaRPr lang="en-GB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28CCFDE-49EF-072F-0645-2487ACF4612B}"/>
              </a:ext>
            </a:extLst>
          </p:cNvPr>
          <p:cNvSpPr txBox="1"/>
          <p:nvPr/>
        </p:nvSpPr>
        <p:spPr>
          <a:xfrm>
            <a:off x="605123" y="2092711"/>
            <a:ext cx="23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QR </a:t>
            </a:r>
            <a:r>
              <a:rPr lang="pl-PL" err="1"/>
              <a:t>code</a:t>
            </a:r>
            <a:r>
              <a:rPr lang="pl-PL"/>
              <a:t> </a:t>
            </a:r>
            <a:r>
              <a:rPr lang="pl-PL" err="1"/>
              <a:t>detection</a:t>
            </a:r>
            <a:endParaRPr lang="en-GB"/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27B2EB84-7D9D-3B1E-C78B-A6AA4A4E2834}"/>
              </a:ext>
            </a:extLst>
          </p:cNvPr>
          <p:cNvSpPr txBox="1"/>
          <p:nvPr/>
        </p:nvSpPr>
        <p:spPr>
          <a:xfrm>
            <a:off x="643429" y="2823403"/>
            <a:ext cx="23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Server</a:t>
            </a:r>
            <a:endParaRPr lang="en-GB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C7FC1FFE-4CB2-E976-0EDE-E1A8EB2F6813}"/>
              </a:ext>
            </a:extLst>
          </p:cNvPr>
          <p:cNvSpPr txBox="1"/>
          <p:nvPr/>
        </p:nvSpPr>
        <p:spPr>
          <a:xfrm>
            <a:off x="613520" y="3467000"/>
            <a:ext cx="236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Wireless </a:t>
            </a:r>
            <a:r>
              <a:rPr lang="pl-PL" err="1"/>
              <a:t>communication</a:t>
            </a:r>
            <a:endParaRPr lang="en-GB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2AF6D632-E923-CB8B-44A1-57B558305008}"/>
              </a:ext>
            </a:extLst>
          </p:cNvPr>
          <p:cNvSpPr txBox="1"/>
          <p:nvPr/>
        </p:nvSpPr>
        <p:spPr>
          <a:xfrm>
            <a:off x="643429" y="4295627"/>
            <a:ext cx="23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Factory</a:t>
            </a:r>
            <a:r>
              <a:rPr lang="pl-PL"/>
              <a:t> design</a:t>
            </a:r>
            <a:endParaRPr lang="en-GB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670D57C0-F716-20B0-955F-25C8D388732C}"/>
              </a:ext>
            </a:extLst>
          </p:cNvPr>
          <p:cNvSpPr txBox="1"/>
          <p:nvPr/>
        </p:nvSpPr>
        <p:spPr>
          <a:xfrm>
            <a:off x="574155" y="4991945"/>
            <a:ext cx="236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Casing</a:t>
            </a:r>
            <a:r>
              <a:rPr lang="pl-PL"/>
              <a:t> and </a:t>
            </a:r>
            <a:r>
              <a:rPr lang="pl-PL" err="1"/>
              <a:t>manufacturing</a:t>
            </a:r>
            <a:endParaRPr lang="en-GB"/>
          </a:p>
        </p:txBody>
      </p:sp>
      <p:sp>
        <p:nvSpPr>
          <p:cNvPr id="42" name="pole tekstowe 26">
            <a:extLst>
              <a:ext uri="{FF2B5EF4-FFF2-40B4-BE49-F238E27FC236}">
                <a16:creationId xmlns:a16="http://schemas.microsoft.com/office/drawing/2014/main" id="{28B3A6A0-8957-40E4-A344-D3C3BB820DB4}"/>
              </a:ext>
            </a:extLst>
          </p:cNvPr>
          <p:cNvSpPr txBox="1"/>
          <p:nvPr/>
        </p:nvSpPr>
        <p:spPr>
          <a:xfrm>
            <a:off x="9376253" y="2159628"/>
            <a:ext cx="23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Server </a:t>
            </a:r>
            <a:r>
              <a:rPr lang="pl-PL" err="1"/>
              <a:t>improvements</a:t>
            </a:r>
            <a:endParaRPr lang="en-GB"/>
          </a:p>
        </p:txBody>
      </p:sp>
      <p:sp>
        <p:nvSpPr>
          <p:cNvPr id="45" name="pole tekstowe 26">
            <a:extLst>
              <a:ext uri="{FF2B5EF4-FFF2-40B4-BE49-F238E27FC236}">
                <a16:creationId xmlns:a16="http://schemas.microsoft.com/office/drawing/2014/main" id="{24CA293F-009B-4ECF-9FBE-0847DF76D480}"/>
              </a:ext>
            </a:extLst>
          </p:cNvPr>
          <p:cNvSpPr txBox="1"/>
          <p:nvPr/>
        </p:nvSpPr>
        <p:spPr>
          <a:xfrm>
            <a:off x="9381121" y="3061937"/>
            <a:ext cx="23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SLAM</a:t>
            </a:r>
            <a:endParaRPr lang="en-GB"/>
          </a:p>
        </p:txBody>
      </p:sp>
      <p:sp>
        <p:nvSpPr>
          <p:cNvPr id="47" name="pole tekstowe 26">
            <a:extLst>
              <a:ext uri="{FF2B5EF4-FFF2-40B4-BE49-F238E27FC236}">
                <a16:creationId xmlns:a16="http://schemas.microsoft.com/office/drawing/2014/main" id="{A7E3CD07-96C0-41C7-BA98-A7DF5B1833A9}"/>
              </a:ext>
            </a:extLst>
          </p:cNvPr>
          <p:cNvSpPr txBox="1"/>
          <p:nvPr/>
        </p:nvSpPr>
        <p:spPr>
          <a:xfrm>
            <a:off x="9353322" y="3883015"/>
            <a:ext cx="264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Graphical</a:t>
            </a:r>
            <a:r>
              <a:rPr lang="pl-PL"/>
              <a:t> </a:t>
            </a:r>
            <a:r>
              <a:rPr lang="pl-PL" err="1"/>
              <a:t>user</a:t>
            </a:r>
            <a:r>
              <a:rPr lang="pl-PL"/>
              <a:t> </a:t>
            </a:r>
            <a:r>
              <a:rPr lang="pl-PL" err="1"/>
              <a:t>interface</a:t>
            </a:r>
            <a:endParaRPr lang="en-GB"/>
          </a:p>
        </p:txBody>
      </p:sp>
      <p:pic>
        <p:nvPicPr>
          <p:cNvPr id="57" name="Grafika 56" descr="Znaczek 5 z wypełnieniem pełnym">
            <a:extLst>
              <a:ext uri="{FF2B5EF4-FFF2-40B4-BE49-F238E27FC236}">
                <a16:creationId xmlns:a16="http://schemas.microsoft.com/office/drawing/2014/main" id="{26E02D33-A5CA-695E-22CC-539FF93F6D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3023" y="4114760"/>
            <a:ext cx="914400" cy="914400"/>
          </a:xfrm>
          <a:prstGeom prst="rect">
            <a:avLst/>
          </a:prstGeom>
        </p:spPr>
      </p:pic>
      <p:pic>
        <p:nvPicPr>
          <p:cNvPr id="59" name="Grafika 58" descr="Znaczek 6 z wypełnieniem pełnym">
            <a:extLst>
              <a:ext uri="{FF2B5EF4-FFF2-40B4-BE49-F238E27FC236}">
                <a16:creationId xmlns:a16="http://schemas.microsoft.com/office/drawing/2014/main" id="{70EBB381-311C-75DE-BA3E-40241C7B5B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92442" y="4846340"/>
            <a:ext cx="914400" cy="914400"/>
          </a:xfrm>
          <a:prstGeom prst="rect">
            <a:avLst/>
          </a:prstGeom>
        </p:spPr>
      </p:pic>
      <p:sp>
        <p:nvSpPr>
          <p:cNvPr id="58" name="pole tekstowe 26">
            <a:extLst>
              <a:ext uri="{FF2B5EF4-FFF2-40B4-BE49-F238E27FC236}">
                <a16:creationId xmlns:a16="http://schemas.microsoft.com/office/drawing/2014/main" id="{BA20D9F9-D130-4BE4-A0DD-CD9F335A4237}"/>
              </a:ext>
            </a:extLst>
          </p:cNvPr>
          <p:cNvSpPr txBox="1"/>
          <p:nvPr/>
        </p:nvSpPr>
        <p:spPr>
          <a:xfrm>
            <a:off x="9362749" y="4710865"/>
            <a:ext cx="264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Voice </a:t>
            </a:r>
            <a:r>
              <a:rPr lang="pl-PL" err="1"/>
              <a:t>recognition</a:t>
            </a:r>
            <a:endParaRPr lang="en-GB"/>
          </a:p>
        </p:txBody>
      </p:sp>
      <p:pic>
        <p:nvPicPr>
          <p:cNvPr id="61" name="Grafika 60" descr="Znaczek 7 z wypełnieniem pełnym">
            <a:extLst>
              <a:ext uri="{FF2B5EF4-FFF2-40B4-BE49-F238E27FC236}">
                <a16:creationId xmlns:a16="http://schemas.microsoft.com/office/drawing/2014/main" id="{30F96AA1-55FE-6D80-7CE1-414DD153B8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03023" y="5665785"/>
            <a:ext cx="914400" cy="914400"/>
          </a:xfrm>
          <a:prstGeom prst="rect">
            <a:avLst/>
          </a:prstGeom>
        </p:spPr>
      </p:pic>
      <p:pic>
        <p:nvPicPr>
          <p:cNvPr id="62" name="Grafika 56" descr="Znaczek 5 z wypełnieniem pełnym">
            <a:extLst>
              <a:ext uri="{FF2B5EF4-FFF2-40B4-BE49-F238E27FC236}">
                <a16:creationId xmlns:a16="http://schemas.microsoft.com/office/drawing/2014/main" id="{13C04BD5-B04D-43BA-9A94-90CC3DE7EC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6721" y="5237274"/>
            <a:ext cx="914400" cy="914400"/>
          </a:xfrm>
          <a:prstGeom prst="rect">
            <a:avLst/>
          </a:prstGeom>
        </p:spPr>
      </p:pic>
      <p:sp>
        <p:nvSpPr>
          <p:cNvPr id="65" name="pole tekstowe 26">
            <a:extLst>
              <a:ext uri="{FF2B5EF4-FFF2-40B4-BE49-F238E27FC236}">
                <a16:creationId xmlns:a16="http://schemas.microsoft.com/office/drawing/2014/main" id="{2934BE9D-8992-4863-B411-FF3898F0EFF5}"/>
              </a:ext>
            </a:extLst>
          </p:cNvPr>
          <p:cNvSpPr txBox="1"/>
          <p:nvPr/>
        </p:nvSpPr>
        <p:spPr>
          <a:xfrm>
            <a:off x="9353322" y="5579196"/>
            <a:ext cx="264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Robot with </a:t>
            </a:r>
            <a:r>
              <a:rPr lang="pl-PL" err="1"/>
              <a:t>ePlanet</a:t>
            </a:r>
            <a:endParaRPr lang="en-GB"/>
          </a:p>
        </p:txBody>
      </p:sp>
      <p:cxnSp>
        <p:nvCxnSpPr>
          <p:cNvPr id="66" name="Straight Connector 4">
            <a:extLst>
              <a:ext uri="{FF2B5EF4-FFF2-40B4-BE49-F238E27FC236}">
                <a16:creationId xmlns:a16="http://schemas.microsoft.com/office/drawing/2014/main" id="{1D530251-E8B2-48F9-9C6F-E9C3E53547F2}"/>
              </a:ext>
            </a:extLst>
          </p:cNvPr>
          <p:cNvCxnSpPr>
            <a:cxnSpLocks/>
          </p:cNvCxnSpPr>
          <p:nvPr/>
        </p:nvCxnSpPr>
        <p:spPr>
          <a:xfrm>
            <a:off x="7551518" y="4895531"/>
            <a:ext cx="822437" cy="79304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1906B1B4-AE81-D8AE-E43B-6F3D4D37ABDA}"/>
              </a:ext>
            </a:extLst>
          </p:cNvPr>
          <p:cNvSpPr txBox="1"/>
          <p:nvPr/>
        </p:nvSpPr>
        <p:spPr>
          <a:xfrm>
            <a:off x="613520" y="5938319"/>
            <a:ext cx="23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Business </a:t>
            </a:r>
            <a:r>
              <a:rPr lang="pl-PL" err="1"/>
              <a:t>case</a:t>
            </a:r>
            <a:endParaRPr lang="en-GB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41D631F-2BE5-77CA-750E-88F9AC7FAAAD}"/>
              </a:ext>
            </a:extLst>
          </p:cNvPr>
          <p:cNvSpPr txBox="1"/>
          <p:nvPr/>
        </p:nvSpPr>
        <p:spPr>
          <a:xfrm>
            <a:off x="626018" y="317525"/>
            <a:ext cx="30808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000" b="1" err="1">
                <a:cs typeface="Arial"/>
              </a:rPr>
              <a:t>Requirements</a:t>
            </a:r>
            <a:r>
              <a:rPr lang="pl-PL" sz="2000" b="1">
                <a:cs typeface="Arial"/>
              </a:rPr>
              <a:t>:</a:t>
            </a:r>
            <a:endParaRPr lang="pl-PL" sz="2000"/>
          </a:p>
        </p:txBody>
      </p:sp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82091C0A-C9D7-F93B-8DA8-8F141CD3DC85}"/>
              </a:ext>
            </a:extLst>
          </p:cNvPr>
          <p:cNvCxnSpPr>
            <a:cxnSpLocks/>
          </p:cNvCxnSpPr>
          <p:nvPr/>
        </p:nvCxnSpPr>
        <p:spPr>
          <a:xfrm flipH="1">
            <a:off x="3636389" y="4846152"/>
            <a:ext cx="1059462" cy="314433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">
            <a:extLst>
              <a:ext uri="{FF2B5EF4-FFF2-40B4-BE49-F238E27FC236}">
                <a16:creationId xmlns:a16="http://schemas.microsoft.com/office/drawing/2014/main" id="{A618B46C-159C-91FC-1E99-B602E3496837}"/>
              </a:ext>
            </a:extLst>
          </p:cNvPr>
          <p:cNvCxnSpPr>
            <a:cxnSpLocks/>
          </p:cNvCxnSpPr>
          <p:nvPr/>
        </p:nvCxnSpPr>
        <p:spPr>
          <a:xfrm flipH="1">
            <a:off x="3620756" y="5306670"/>
            <a:ext cx="1059059" cy="72789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6">
            <a:extLst>
              <a:ext uri="{FF2B5EF4-FFF2-40B4-BE49-F238E27FC236}">
                <a16:creationId xmlns:a16="http://schemas.microsoft.com/office/drawing/2014/main" id="{64F94BB9-9DA1-6BB5-DB79-D89BCA34BAFA}"/>
              </a:ext>
            </a:extLst>
          </p:cNvPr>
          <p:cNvCxnSpPr>
            <a:cxnSpLocks/>
          </p:cNvCxnSpPr>
          <p:nvPr/>
        </p:nvCxnSpPr>
        <p:spPr>
          <a:xfrm flipH="1" flipV="1">
            <a:off x="3706295" y="1586320"/>
            <a:ext cx="781250" cy="87088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ECCBDED-CA98-2D70-8782-740F2A896AE9}"/>
              </a:ext>
            </a:extLst>
          </p:cNvPr>
          <p:cNvGrpSpPr/>
          <p:nvPr/>
        </p:nvGrpSpPr>
        <p:grpSpPr>
          <a:xfrm>
            <a:off x="4338708" y="2299734"/>
            <a:ext cx="3514584" cy="2258532"/>
            <a:chOff x="7880688" y="3780438"/>
            <a:chExt cx="3514584" cy="22585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52EE5D-5F7B-D588-A6D8-30B30F9571F9}"/>
                </a:ext>
              </a:extLst>
            </p:cNvPr>
            <p:cNvSpPr txBox="1"/>
            <p:nvPr/>
          </p:nvSpPr>
          <p:spPr>
            <a:xfrm>
              <a:off x="7880688" y="5323881"/>
              <a:ext cx="3514584" cy="715089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 sz="3600"/>
                <a:t>Mechanical</a:t>
              </a:r>
            </a:p>
          </p:txBody>
        </p:sp>
        <p:pic>
          <p:nvPicPr>
            <p:cNvPr id="8" name="Graphic 7" descr="Factory with solid fill">
              <a:extLst>
                <a:ext uri="{FF2B5EF4-FFF2-40B4-BE49-F238E27FC236}">
                  <a16:creationId xmlns:a16="http://schemas.microsoft.com/office/drawing/2014/main" id="{CD4D4C9E-DBD8-7854-2B9B-050285D5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22973" y="3780438"/>
              <a:ext cx="1900987" cy="1900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124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280671D-F189-4EB0-9881-ECBFD128A9BE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rPr>
              <a:t>Mechanics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" name="Oval 21">
            <a:extLst>
              <a:ext uri="{FF2B5EF4-FFF2-40B4-BE49-F238E27FC236}">
                <a16:creationId xmlns:a16="http://schemas.microsoft.com/office/drawing/2014/main" id="{16CE9AA6-FB16-2F62-2A1D-5F4C0F9F6699}"/>
              </a:ext>
            </a:extLst>
          </p:cNvPr>
          <p:cNvSpPr>
            <a:spLocks noChangeAspect="1"/>
          </p:cNvSpPr>
          <p:nvPr/>
        </p:nvSpPr>
        <p:spPr>
          <a:xfrm>
            <a:off x="323529" y="1407561"/>
            <a:ext cx="3999665" cy="404287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4B5647-75FC-5699-E852-922637E531AE}"/>
              </a:ext>
            </a:extLst>
          </p:cNvPr>
          <p:cNvSpPr txBox="1"/>
          <p:nvPr/>
        </p:nvSpPr>
        <p:spPr>
          <a:xfrm>
            <a:off x="4117474" y="1457158"/>
            <a:ext cx="64302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ESP enclosure protects e-Cam.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E01B3-1F56-C310-4B69-23400862137C}"/>
              </a:ext>
            </a:extLst>
          </p:cNvPr>
          <p:cNvSpPr txBox="1"/>
          <p:nvPr/>
        </p:nvSpPr>
        <p:spPr>
          <a:xfrm>
            <a:off x="4450531" y="3533574"/>
            <a:ext cx="58954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Factory environment to propose use case  for e-Cam.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5BDFB-AC86-221B-A68D-C0B7F2CFE6F1}"/>
              </a:ext>
            </a:extLst>
          </p:cNvPr>
          <p:cNvSpPr txBox="1"/>
          <p:nvPr/>
        </p:nvSpPr>
        <p:spPr>
          <a:xfrm>
            <a:off x="4384842" y="2312736"/>
            <a:ext cx="52136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Attachment solution enables coupling with e-Cam devices.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44F70EC-FB18-D797-E145-73B46F8EBE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688EF10-FA9E-2FA4-93EB-8B4E3AB8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1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EE55-1864-3BB6-5059-607099CA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84" y="365125"/>
            <a:ext cx="7053180" cy="1352299"/>
          </a:xfrm>
        </p:spPr>
        <p:txBody>
          <a:bodyPr/>
          <a:lstStyle/>
          <a:p>
            <a:pPr algn="ctr"/>
            <a:r>
              <a:rPr lang="en-US"/>
              <a:t>ESP Enclosure</a:t>
            </a:r>
          </a:p>
        </p:txBody>
      </p:sp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87DFED93-4F41-34C2-76BE-D6A0704C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87" y="74363"/>
            <a:ext cx="2187111" cy="3308602"/>
          </a:xfrm>
        </p:spPr>
      </p:pic>
      <p:pic>
        <p:nvPicPr>
          <p:cNvPr id="7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0FA54361-D4C3-43EA-0685-52D3FB7C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883" y="71333"/>
            <a:ext cx="2183063" cy="335279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E7AF4BD-A8DF-9932-4110-D1D507AEC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801" y="3382663"/>
            <a:ext cx="1837026" cy="3352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A3ED81-15FE-F3C6-820E-EF182ABE0F72}"/>
              </a:ext>
            </a:extLst>
          </p:cNvPr>
          <p:cNvSpPr txBox="1"/>
          <p:nvPr/>
        </p:nvSpPr>
        <p:spPr>
          <a:xfrm>
            <a:off x="5253789" y="1751264"/>
            <a:ext cx="560136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Protects sensitive electronics from damage.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Connectivity through micro-USB and pins is maintained.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Components that must be exposed such as the camera and pins are recessed into enclosure body on standoffs to prevent damage to these components.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7DE9024-DA6A-B86C-953C-C44A213B9D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80835A4-1388-DC8A-29D7-1E4F69EC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93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5384-02ED-5C07-BFDF-9EAC548B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147" y="365125"/>
            <a:ext cx="6598653" cy="1338931"/>
          </a:xfrm>
        </p:spPr>
        <p:txBody>
          <a:bodyPr/>
          <a:lstStyle/>
          <a:p>
            <a:pPr algn="ctr"/>
            <a:r>
              <a:rPr lang="en-US"/>
              <a:t>ESP attachment Solution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D97C9D4-7B9C-5888-A4A0-1CD1B8473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13" b="94723" l="9944" r="97186">
                        <a14:foregroundMark x1="17073" y1="31394" x2="17073" y2="31394"/>
                        <a14:foregroundMark x1="73734" y1="8119" x2="73734" y2="8119"/>
                        <a14:foregroundMark x1="74859" y1="5683" x2="74859" y2="5683"/>
                        <a14:foregroundMark x1="32645" y1="15020" x2="32645" y2="15020"/>
                        <a14:foregroundMark x1="33771" y1="18539" x2="33771" y2="18539"/>
                        <a14:foregroundMark x1="34897" y1="18539" x2="21764" y2="41543"/>
                        <a14:foregroundMark x1="29268" y1="45602" x2="30394" y2="83762"/>
                        <a14:foregroundMark x1="26266" y1="94046" x2="39775" y2="92558"/>
                        <a14:foregroundMark x1="39775" y1="92558" x2="44465" y2="93234"/>
                        <a14:foregroundMark x1="50469" y1="94723" x2="55535" y2="93775"/>
                        <a14:foregroundMark x1="97186" y1="89716" x2="97186" y2="89716"/>
                        <a14:foregroundMark x1="11445" y1="48444" x2="11445" y2="4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421" y="452713"/>
            <a:ext cx="4087537" cy="56614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AFD1F-E007-2B60-DE96-F8A0C4E0815D}"/>
              </a:ext>
            </a:extLst>
          </p:cNvPr>
          <p:cNvSpPr txBox="1"/>
          <p:nvPr/>
        </p:nvSpPr>
        <p:spPr>
          <a:xfrm>
            <a:off x="5160211" y="1791368"/>
            <a:ext cx="578852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Enables end user to easily and intuitively attach E-Cam to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Utilizes a spring powered lever mechanism with screw for added protection.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Screw fastening available for added 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Micro-USB on e-Cam automatically connects to provide power and data.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CCD8D22-6231-C6F5-30F7-6C814864A5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6818923-C283-DA32-337C-8F54E04C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821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2D85-06E0-F93A-A55C-C783D709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ESP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7FF4-B335-70D5-FBF5-93412BAE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Goal – to enable customers to set up automated factories on their own, in spaces such as a garage</a:t>
            </a:r>
          </a:p>
          <a:p>
            <a:endParaRPr lang="en-US"/>
          </a:p>
          <a:p>
            <a:r>
              <a:rPr lang="en-US"/>
              <a:t>To achieve this, not only must factory robots be easily available for purchase, but also factory infrastructure.</a:t>
            </a:r>
          </a:p>
          <a:p>
            <a:endParaRPr lang="en-US"/>
          </a:p>
          <a:p>
            <a:r>
              <a:rPr lang="en-US"/>
              <a:t>A modularly designed factory with standardized off the shelf components allows end users to plan their factory and afford the components.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BB7285E-18F3-7520-AD6A-E9A09367A0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710B0D1-344D-2704-BB38-F58917C7C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285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0CD7-788A-02B5-4FE7-4F03C328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515" y="365125"/>
            <a:ext cx="7066549" cy="1352299"/>
          </a:xfrm>
        </p:spPr>
        <p:txBody>
          <a:bodyPr/>
          <a:lstStyle/>
          <a:p>
            <a:pPr algn="ctr"/>
            <a:r>
              <a:rPr lang="en-US"/>
              <a:t>ESP Factory Components</a:t>
            </a:r>
          </a:p>
        </p:txBody>
      </p:sp>
      <p:pic>
        <p:nvPicPr>
          <p:cNvPr id="6" name="Picture 6" descr="A picture containing furniture, table, bed&#10;&#10;Description automatically generated">
            <a:extLst>
              <a:ext uri="{FF2B5EF4-FFF2-40B4-BE49-F238E27FC236}">
                <a16:creationId xmlns:a16="http://schemas.microsoft.com/office/drawing/2014/main" id="{912D4ACA-86A7-3A81-B753-8E40EFF3C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47" y="3563142"/>
            <a:ext cx="4864936" cy="2614196"/>
          </a:xfr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3483C79-9ED6-5BE9-F452-E458857E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3" y="153817"/>
            <a:ext cx="2743200" cy="342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25814-CF3B-697B-5726-DCDEB4494F56}"/>
              </a:ext>
            </a:extLst>
          </p:cNvPr>
          <p:cNvSpPr txBox="1"/>
          <p:nvPr/>
        </p:nvSpPr>
        <p:spPr>
          <a:xfrm>
            <a:off x="5588000" y="1858211"/>
            <a:ext cx="6002419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/>
              <a:t>e-Shelf</a:t>
            </a:r>
          </a:p>
          <a:p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/>
              <a:t>Shelf legs utilize rails to enable devices to drive up them and deposit items.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Space underneath shelf fits a euro pallet for larger deliveries.</a:t>
            </a:r>
          </a:p>
          <a:p>
            <a:pPr marL="285750" indent="-285750">
              <a:buFont typeface="Arial"/>
              <a:buChar char="•"/>
            </a:pPr>
            <a:endParaRPr lang="en-US" sz="2000"/>
          </a:p>
          <a:p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/>
              <a:t>e-Belt</a:t>
            </a:r>
          </a:p>
          <a:p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/>
              <a:t>Conveyor system consists of 2 components 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End section contains a motor.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/>
              <a:t>Mid section utilizing gears to transfer power from end section to reduce price.</a:t>
            </a:r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3BC75E5-A904-60CD-9153-9D81B3E833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0E07AB1-B1EC-9340-1D16-3ADF73E41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846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52EE5D-5F7B-D588-A6D8-30B30F9571F9}"/>
              </a:ext>
            </a:extLst>
          </p:cNvPr>
          <p:cNvSpPr txBox="1"/>
          <p:nvPr/>
        </p:nvSpPr>
        <p:spPr>
          <a:xfrm>
            <a:off x="4607754" y="3843176"/>
            <a:ext cx="2976492" cy="715089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K" sz="3600"/>
              <a:t>Business</a:t>
            </a:r>
          </a:p>
        </p:txBody>
      </p:sp>
      <p:pic>
        <p:nvPicPr>
          <p:cNvPr id="3" name="Graphic 2" descr="Boardroom with solid fill">
            <a:extLst>
              <a:ext uri="{FF2B5EF4-FFF2-40B4-BE49-F238E27FC236}">
                <a16:creationId xmlns:a16="http://schemas.microsoft.com/office/drawing/2014/main" id="{D39C5515-E568-3F54-55D3-60C55E43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0308" y="2513308"/>
            <a:ext cx="1831383" cy="18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2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E79118E-2FEF-613E-5B22-18ACC72AF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Business </a:t>
            </a:r>
            <a:r>
              <a:rPr lang="pl-PL" err="1"/>
              <a:t>case</a:t>
            </a:r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CD421C-2A42-4F4F-B70E-E62CB4B82384}"/>
              </a:ext>
            </a:extLst>
          </p:cNvPr>
          <p:cNvSpPr/>
          <p:nvPr/>
        </p:nvSpPr>
        <p:spPr>
          <a:xfrm>
            <a:off x="432712" y="1719038"/>
            <a:ext cx="2196662" cy="104570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err="1">
                <a:solidFill>
                  <a:schemeClr val="tx1"/>
                </a:solidFill>
              </a:rPr>
              <a:t>Secondary</a:t>
            </a:r>
            <a:r>
              <a:rPr lang="pl-PL" b="1">
                <a:solidFill>
                  <a:schemeClr val="tx1"/>
                </a:solidFill>
              </a:rPr>
              <a:t> data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749266-9115-459D-B776-399B8CEFBCBD}"/>
              </a:ext>
            </a:extLst>
          </p:cNvPr>
          <p:cNvSpPr/>
          <p:nvPr/>
        </p:nvSpPr>
        <p:spPr>
          <a:xfrm>
            <a:off x="446080" y="3316670"/>
            <a:ext cx="2196662" cy="104570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 err="1">
                <a:solidFill>
                  <a:schemeClr val="tx1"/>
                </a:solidFill>
              </a:rPr>
              <a:t>Interviews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78905A-4F54-402B-935A-1E3E35E73EC7}"/>
              </a:ext>
            </a:extLst>
          </p:cNvPr>
          <p:cNvSpPr/>
          <p:nvPr/>
        </p:nvSpPr>
        <p:spPr>
          <a:xfrm>
            <a:off x="446080" y="5074723"/>
            <a:ext cx="2196662" cy="104570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 err="1">
                <a:solidFill>
                  <a:schemeClr val="tx1"/>
                </a:solidFill>
              </a:rPr>
              <a:t>Primary</a:t>
            </a:r>
            <a:r>
              <a:rPr lang="pl-PL" b="1">
                <a:solidFill>
                  <a:schemeClr val="tx1"/>
                </a:solidFill>
              </a:rPr>
              <a:t> data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3F04DC-FDD2-4AB1-8913-F3B276FB2D12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531043" y="2764740"/>
            <a:ext cx="13368" cy="551930"/>
          </a:xfrm>
          <a:prstGeom prst="straightConnector1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3EA47C-3C4E-4060-812C-AC67146FDE8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544411" y="4362372"/>
            <a:ext cx="0" cy="712351"/>
          </a:xfrm>
          <a:prstGeom prst="straightConnector1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EC562D-C146-4A6D-AA5D-0E8074D80611}"/>
              </a:ext>
            </a:extLst>
          </p:cNvPr>
          <p:cNvSpPr/>
          <p:nvPr/>
        </p:nvSpPr>
        <p:spPr>
          <a:xfrm>
            <a:off x="3468944" y="3347189"/>
            <a:ext cx="2196662" cy="104570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SIPOC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2DD8BB-AE10-45E8-9FB7-D42851E8970F}"/>
              </a:ext>
            </a:extLst>
          </p:cNvPr>
          <p:cNvSpPr/>
          <p:nvPr/>
        </p:nvSpPr>
        <p:spPr>
          <a:xfrm>
            <a:off x="6491808" y="3347189"/>
            <a:ext cx="2196662" cy="104570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Business Model </a:t>
            </a:r>
            <a:r>
              <a:rPr lang="pl-PL" b="1" err="1">
                <a:solidFill>
                  <a:schemeClr val="tx1"/>
                </a:solidFill>
              </a:rPr>
              <a:t>Canvas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8D888FC-6FE5-4DAB-AE40-E5A2FD80895A}"/>
              </a:ext>
            </a:extLst>
          </p:cNvPr>
          <p:cNvSpPr/>
          <p:nvPr/>
        </p:nvSpPr>
        <p:spPr>
          <a:xfrm>
            <a:off x="9700064" y="3347189"/>
            <a:ext cx="2196662" cy="104570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SWOT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3D32DE8-E05B-42DF-A339-D6998E9CAFB1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2629374" y="2241889"/>
            <a:ext cx="839570" cy="1628151"/>
          </a:xfrm>
          <a:prstGeom prst="bentConnector3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AAA2517-E890-48A7-A3F8-46504D7C1FD5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2642742" y="3870040"/>
            <a:ext cx="826202" cy="1727534"/>
          </a:xfrm>
          <a:prstGeom prst="bentConnector3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CD78B8-A539-4289-B986-F6404505507A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5665606" y="3870040"/>
            <a:ext cx="826202" cy="0"/>
          </a:xfrm>
          <a:prstGeom prst="straightConnector1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52FB8-82F8-462D-BA59-6112498D5584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8688470" y="3870040"/>
            <a:ext cx="1011594" cy="0"/>
          </a:xfrm>
          <a:prstGeom prst="straightConnector1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8C1D73D-CA00-6EB5-419F-4BCF3B3D2A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577F3CF-DAF4-6A7E-B582-BCF619B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192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82DA9B-B63E-488E-A7B3-75ACDE45B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err="1"/>
              <a:t>Animations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10166-1A4D-42AE-B491-4E27F664F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t="13487" r="16274" b="11434"/>
          <a:stretch/>
        </p:blipFill>
        <p:spPr>
          <a:xfrm>
            <a:off x="664591" y="1848404"/>
            <a:ext cx="3269750" cy="3654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00E6B1-43F5-42C6-8D08-35D952945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6" b="12576"/>
          <a:stretch/>
        </p:blipFill>
        <p:spPr>
          <a:xfrm>
            <a:off x="4722064" y="1317376"/>
            <a:ext cx="3269750" cy="2620294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B510E5E-266B-46FA-B022-3F6954AFA8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t="8761" r="9904" b="11286"/>
          <a:stretch/>
        </p:blipFill>
        <p:spPr>
          <a:xfrm>
            <a:off x="5029789" y="4362349"/>
            <a:ext cx="2654300" cy="1924319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B956C8A-1FF2-4505-90CB-C40B8ACEED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" r="7420" b="11601"/>
          <a:stretch/>
        </p:blipFill>
        <p:spPr>
          <a:xfrm>
            <a:off x="8779537" y="1751226"/>
            <a:ext cx="3269749" cy="291585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B8683B6-CFF1-A046-47F9-9E64294C21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2A28AC-F49E-7700-51DE-BA5FE1CD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3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127" y="19651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pl-PL"/>
              <a:t>SIPOC</a:t>
            </a:r>
            <a:endParaRPr lang="en-US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30E5AA89-A524-4E31-8E9B-93953EB33B41}"/>
              </a:ext>
            </a:extLst>
          </p:cNvPr>
          <p:cNvSpPr/>
          <p:nvPr/>
        </p:nvSpPr>
        <p:spPr>
          <a:xfrm>
            <a:off x="2760428" y="2684633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4BBD16-9373-4CBD-ABEA-E1CA422911C3}"/>
              </a:ext>
            </a:extLst>
          </p:cNvPr>
          <p:cNvSpPr/>
          <p:nvPr/>
        </p:nvSpPr>
        <p:spPr>
          <a:xfrm>
            <a:off x="4085893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1136D703-18F0-4A55-818F-A1E36AB26BB1}"/>
              </a:ext>
            </a:extLst>
          </p:cNvPr>
          <p:cNvSpPr/>
          <p:nvPr/>
        </p:nvSpPr>
        <p:spPr>
          <a:xfrm>
            <a:off x="8081047" y="2644023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D6A6CC1E-00D4-4465-9BDB-56A9A989E7CA}"/>
              </a:ext>
            </a:extLst>
          </p:cNvPr>
          <p:cNvSpPr/>
          <p:nvPr/>
        </p:nvSpPr>
        <p:spPr>
          <a:xfrm>
            <a:off x="6741102" y="3863958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4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28">
            <a:extLst>
              <a:ext uri="{FF2B5EF4-FFF2-40B4-BE49-F238E27FC236}">
                <a16:creationId xmlns:a16="http://schemas.microsoft.com/office/drawing/2014/main" id="{8B5EFE26-CA4C-471A-9F10-33D5A0932CBE}"/>
              </a:ext>
            </a:extLst>
          </p:cNvPr>
          <p:cNvSpPr/>
          <p:nvPr/>
        </p:nvSpPr>
        <p:spPr>
          <a:xfrm>
            <a:off x="5413498" y="2660394"/>
            <a:ext cx="1413578" cy="1405721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Block Arc 41">
            <a:extLst>
              <a:ext uri="{FF2B5EF4-FFF2-40B4-BE49-F238E27FC236}">
                <a16:creationId xmlns:a16="http://schemas.microsoft.com/office/drawing/2014/main" id="{37C1DD7E-C661-4AD2-84B8-5F027D987548}"/>
              </a:ext>
            </a:extLst>
          </p:cNvPr>
          <p:cNvSpPr/>
          <p:nvPr/>
        </p:nvSpPr>
        <p:spPr>
          <a:xfrm>
            <a:off x="2558276" y="2474118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52">
            <a:extLst>
              <a:ext uri="{FF2B5EF4-FFF2-40B4-BE49-F238E27FC236}">
                <a16:creationId xmlns:a16="http://schemas.microsoft.com/office/drawing/2014/main" id="{87AC19A8-B234-422D-8D75-3C6C6422069B}"/>
              </a:ext>
            </a:extLst>
          </p:cNvPr>
          <p:cNvSpPr/>
          <p:nvPr/>
        </p:nvSpPr>
        <p:spPr>
          <a:xfrm rot="10800000">
            <a:off x="3879307" y="3637587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lock Arc 53">
            <a:extLst>
              <a:ext uri="{FF2B5EF4-FFF2-40B4-BE49-F238E27FC236}">
                <a16:creationId xmlns:a16="http://schemas.microsoft.com/office/drawing/2014/main" id="{12FD5987-0B61-465B-8EE1-EA9B61082EAA}"/>
              </a:ext>
            </a:extLst>
          </p:cNvPr>
          <p:cNvSpPr/>
          <p:nvPr/>
        </p:nvSpPr>
        <p:spPr>
          <a:xfrm>
            <a:off x="5213485" y="2482047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lock Arc 54">
            <a:extLst>
              <a:ext uri="{FF2B5EF4-FFF2-40B4-BE49-F238E27FC236}">
                <a16:creationId xmlns:a16="http://schemas.microsoft.com/office/drawing/2014/main" id="{8C51FE76-7CE1-4E0B-99CE-55D0F267DB6E}"/>
              </a:ext>
            </a:extLst>
          </p:cNvPr>
          <p:cNvSpPr/>
          <p:nvPr/>
        </p:nvSpPr>
        <p:spPr>
          <a:xfrm rot="10800000">
            <a:off x="6534516" y="3645515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55">
            <a:extLst>
              <a:ext uri="{FF2B5EF4-FFF2-40B4-BE49-F238E27FC236}">
                <a16:creationId xmlns:a16="http://schemas.microsoft.com/office/drawing/2014/main" id="{49E57151-9100-48B5-B5AC-65E420C7FC7A}"/>
              </a:ext>
            </a:extLst>
          </p:cNvPr>
          <p:cNvSpPr/>
          <p:nvPr/>
        </p:nvSpPr>
        <p:spPr>
          <a:xfrm>
            <a:off x="7868694" y="2489975"/>
            <a:ext cx="1826751" cy="1826750"/>
          </a:xfrm>
          <a:prstGeom prst="blockArc">
            <a:avLst>
              <a:gd name="adj1" fmla="val 8325103"/>
              <a:gd name="adj2" fmla="val 2496122"/>
              <a:gd name="adj3" fmla="val 33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AE240033-E100-43F2-86A7-C951953D2C45}"/>
              </a:ext>
            </a:extLst>
          </p:cNvPr>
          <p:cNvGrpSpPr/>
          <p:nvPr/>
        </p:nvGrpSpPr>
        <p:grpSpPr>
          <a:xfrm>
            <a:off x="2256924" y="1425249"/>
            <a:ext cx="2437898" cy="1061456"/>
            <a:chOff x="3131840" y="2220253"/>
            <a:chExt cx="3096344" cy="10614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B8BCCA-C96F-424E-A8CC-3A399ACDC389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Suppliers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0A534A-49B9-45B2-90A9-A3307A4A3C6D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Supply Chain Management, understanding the sources and risks</a:t>
              </a:r>
              <a:endParaRPr lang="pl-PL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algn="ctr"/>
              <a:r>
                <a:rPr lang="pl-PL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/>
                </a:rPr>
                <a:t>SCOR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/>
                </a:rPr>
                <a:t> model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73">
            <a:extLst>
              <a:ext uri="{FF2B5EF4-FFF2-40B4-BE49-F238E27FC236}">
                <a16:creationId xmlns:a16="http://schemas.microsoft.com/office/drawing/2014/main" id="{F0964F65-FC8C-49F8-A580-0278157139BE}"/>
              </a:ext>
            </a:extLst>
          </p:cNvPr>
          <p:cNvGrpSpPr/>
          <p:nvPr/>
        </p:nvGrpSpPr>
        <p:grpSpPr>
          <a:xfrm>
            <a:off x="3587625" y="5562974"/>
            <a:ext cx="2437898" cy="876790"/>
            <a:chOff x="3131840" y="2220253"/>
            <a:chExt cx="3096344" cy="8767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12BB43-CE23-48DB-BD02-19D94C1DC85E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Input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A5FDE9-2608-41A4-92A6-88BA5EAB29DC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Required inputs to create a finished products.</a:t>
              </a:r>
              <a:endParaRPr lang="pl-PL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algn="ctr"/>
              <a:r>
                <a:rPr lang="pl-PL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/>
                </a:rPr>
                <a:t>SCOR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/>
                </a:rPr>
                <a:t> model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76">
            <a:extLst>
              <a:ext uri="{FF2B5EF4-FFF2-40B4-BE49-F238E27FC236}">
                <a16:creationId xmlns:a16="http://schemas.microsoft.com/office/drawing/2014/main" id="{C9106DAB-0F22-4FDD-A437-6C99E3EC1ADA}"/>
              </a:ext>
            </a:extLst>
          </p:cNvPr>
          <p:cNvGrpSpPr/>
          <p:nvPr/>
        </p:nvGrpSpPr>
        <p:grpSpPr>
          <a:xfrm>
            <a:off x="4918326" y="1428079"/>
            <a:ext cx="2437898" cy="1061456"/>
            <a:chOff x="3131840" y="2220253"/>
            <a:chExt cx="3096344" cy="10614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5C55CD-4DB2-4B7D-A22F-FB544F1DA248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2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Process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44DF98-40BC-460F-AE4B-D90DC668EFF2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Processes within factory helping with navigation and manufacturing</a:t>
              </a:r>
              <a:endParaRPr lang="pl-PL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algn="ctr"/>
              <a:r>
                <a:rPr lang="pl-PL" altLang="ko-KR" sz="12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/>
                </a:rPr>
                <a:t>Animations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79">
            <a:extLst>
              <a:ext uri="{FF2B5EF4-FFF2-40B4-BE49-F238E27FC236}">
                <a16:creationId xmlns:a16="http://schemas.microsoft.com/office/drawing/2014/main" id="{D2A2EE4C-3BA9-42E1-AA85-A10CAF30D4D4}"/>
              </a:ext>
            </a:extLst>
          </p:cNvPr>
          <p:cNvGrpSpPr/>
          <p:nvPr/>
        </p:nvGrpSpPr>
        <p:grpSpPr>
          <a:xfrm>
            <a:off x="6249027" y="5562974"/>
            <a:ext cx="2437898" cy="1061456"/>
            <a:chOff x="3131840" y="2220253"/>
            <a:chExt cx="3096344" cy="106145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5EA071-5B4B-44FE-B81D-F3E70AA2098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2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Output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CB9CCB-123B-46D2-AC82-DAEDBC2993A4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Robots' prototypes to be integrated with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eCam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and their specifications</a:t>
              </a:r>
              <a:endParaRPr lang="pl-PL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algn="ctr"/>
              <a:r>
                <a:rPr lang="pl-PL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TCO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calculator</a:t>
              </a:r>
              <a:endParaRPr lang="pl-PL" alt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82">
            <a:extLst>
              <a:ext uri="{FF2B5EF4-FFF2-40B4-BE49-F238E27FC236}">
                <a16:creationId xmlns:a16="http://schemas.microsoft.com/office/drawing/2014/main" id="{EA80C140-62AF-455C-B30A-90C43B38AC6B}"/>
              </a:ext>
            </a:extLst>
          </p:cNvPr>
          <p:cNvGrpSpPr/>
          <p:nvPr/>
        </p:nvGrpSpPr>
        <p:grpSpPr>
          <a:xfrm>
            <a:off x="7579728" y="1434676"/>
            <a:ext cx="2437898" cy="1061456"/>
            <a:chOff x="3131840" y="2220253"/>
            <a:chExt cx="3096344" cy="106145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9E0C28-54E0-4544-971F-7599C01B8D6E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2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Customers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FDB605-B638-495C-8B92-B52DE3BF2D62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Potential customer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for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eCam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 robots and modular factory concept</a:t>
              </a:r>
              <a:endParaRPr lang="pl-PL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algn="ctr"/>
              <a:r>
                <a:rPr lang="pl-PL" altLang="ko-KR" sz="12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Beachhead</a:t>
              </a:r>
              <a:r>
                <a:rPr lang="pl-PL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pl-PL" altLang="ko-KR" sz="12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markets</a:t>
              </a:r>
              <a:endParaRPr lang="pl-PL" altLang="ko-K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92A1120D-1024-7AD7-40C9-FA701A2AEBAE}"/>
              </a:ext>
            </a:extLst>
          </p:cNvPr>
          <p:cNvSpPr txBox="1"/>
          <p:nvPr/>
        </p:nvSpPr>
        <p:spPr>
          <a:xfrm>
            <a:off x="3266499" y="3089985"/>
            <a:ext cx="433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/>
              <a:t>S</a:t>
            </a:r>
            <a:endParaRPr lang="en-GB" sz="3200" b="1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3C331A3D-460F-0289-2E95-E7AD24584883}"/>
              </a:ext>
            </a:extLst>
          </p:cNvPr>
          <p:cNvSpPr txBox="1"/>
          <p:nvPr/>
        </p:nvSpPr>
        <p:spPr>
          <a:xfrm>
            <a:off x="4632078" y="4316935"/>
            <a:ext cx="433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/>
              <a:t>I</a:t>
            </a:r>
            <a:endParaRPr lang="en-GB" sz="3200" b="1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2AE80E6A-BA2E-E06F-CB2E-CEFEEDA9CE9C}"/>
              </a:ext>
            </a:extLst>
          </p:cNvPr>
          <p:cNvSpPr txBox="1"/>
          <p:nvPr/>
        </p:nvSpPr>
        <p:spPr>
          <a:xfrm>
            <a:off x="5920534" y="3106525"/>
            <a:ext cx="433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/>
              <a:t>P</a:t>
            </a:r>
            <a:endParaRPr lang="en-GB" sz="3200" b="1"/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46862B63-2074-39ED-AD9D-5F8F6DBC8C59}"/>
              </a:ext>
            </a:extLst>
          </p:cNvPr>
          <p:cNvSpPr txBox="1"/>
          <p:nvPr/>
        </p:nvSpPr>
        <p:spPr>
          <a:xfrm>
            <a:off x="7184560" y="4298595"/>
            <a:ext cx="433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/>
              <a:t>O</a:t>
            </a:r>
            <a:endParaRPr lang="en-GB" sz="3200" b="1"/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2F6A03D4-7289-220D-E215-BDF099A50C75}"/>
              </a:ext>
            </a:extLst>
          </p:cNvPr>
          <p:cNvSpPr txBox="1"/>
          <p:nvPr/>
        </p:nvSpPr>
        <p:spPr>
          <a:xfrm>
            <a:off x="8524786" y="3075271"/>
            <a:ext cx="433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/>
              <a:t>C</a:t>
            </a:r>
            <a:endParaRPr lang="en-GB" sz="3200" b="1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6FB6B94-C630-79DB-3872-870597E082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E9B5B7-F8D3-C202-3C89-19F890C9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>
            <a:normAutofit fontScale="92500" lnSpcReduction="10000"/>
          </a:bodyPr>
          <a:lstStyle/>
          <a:p>
            <a:r>
              <a:rPr lang="en-US">
                <a:cs typeface="Arial"/>
              </a:rPr>
              <a:t>Project management</a:t>
            </a:r>
            <a:endParaRPr lang="pl-PL"/>
          </a:p>
        </p:txBody>
      </p:sp>
      <p:sp>
        <p:nvSpPr>
          <p:cNvPr id="73" name="Oval 30">
            <a:extLst>
              <a:ext uri="{FF2B5EF4-FFF2-40B4-BE49-F238E27FC236}">
                <a16:creationId xmlns:a16="http://schemas.microsoft.com/office/drawing/2014/main" id="{A28BDFC9-C0D6-48D9-B8EA-B99AB674E5F6}"/>
              </a:ext>
            </a:extLst>
          </p:cNvPr>
          <p:cNvSpPr/>
          <p:nvPr/>
        </p:nvSpPr>
        <p:spPr>
          <a:xfrm>
            <a:off x="5611836" y="2854919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1">
            <a:extLst>
              <a:ext uri="{FF2B5EF4-FFF2-40B4-BE49-F238E27FC236}">
                <a16:creationId xmlns:a16="http://schemas.microsoft.com/office/drawing/2014/main" id="{8AFF0EAD-5AED-4D2F-BBA2-2D4E6BC7B8E2}"/>
              </a:ext>
            </a:extLst>
          </p:cNvPr>
          <p:cNvSpPr/>
          <p:nvPr/>
        </p:nvSpPr>
        <p:spPr>
          <a:xfrm>
            <a:off x="3896699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32">
            <a:extLst>
              <a:ext uri="{FF2B5EF4-FFF2-40B4-BE49-F238E27FC236}">
                <a16:creationId xmlns:a16="http://schemas.microsoft.com/office/drawing/2014/main" id="{17A8BC02-FA7D-49E3-B2AF-7EE226DD6701}"/>
              </a:ext>
            </a:extLst>
          </p:cNvPr>
          <p:cNvSpPr/>
          <p:nvPr/>
        </p:nvSpPr>
        <p:spPr>
          <a:xfrm>
            <a:off x="301763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33">
            <a:extLst>
              <a:ext uri="{FF2B5EF4-FFF2-40B4-BE49-F238E27FC236}">
                <a16:creationId xmlns:a16="http://schemas.microsoft.com/office/drawing/2014/main" id="{C59602D8-F2EE-47FE-A5D8-427980FF740C}"/>
              </a:ext>
            </a:extLst>
          </p:cNvPr>
          <p:cNvSpPr/>
          <p:nvPr/>
        </p:nvSpPr>
        <p:spPr>
          <a:xfrm>
            <a:off x="8206041" y="5035715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7" name="Oval 34">
            <a:extLst>
              <a:ext uri="{FF2B5EF4-FFF2-40B4-BE49-F238E27FC236}">
                <a16:creationId xmlns:a16="http://schemas.microsoft.com/office/drawing/2014/main" id="{82C9BAE1-F480-48FB-9FAE-E95E518907DE}"/>
              </a:ext>
            </a:extLst>
          </p:cNvPr>
          <p:cNvSpPr/>
          <p:nvPr/>
        </p:nvSpPr>
        <p:spPr>
          <a:xfrm>
            <a:off x="7316857" y="3477113"/>
            <a:ext cx="985195" cy="9851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2" name="Freeform: Shape 39">
            <a:extLst>
              <a:ext uri="{FF2B5EF4-FFF2-40B4-BE49-F238E27FC236}">
                <a16:creationId xmlns:a16="http://schemas.microsoft.com/office/drawing/2014/main" id="{8FC9E4AA-7A4D-47FC-A141-D23B14A45C33}"/>
              </a:ext>
            </a:extLst>
          </p:cNvPr>
          <p:cNvSpPr>
            <a:spLocks/>
          </p:cNvSpPr>
          <p:nvPr/>
        </p:nvSpPr>
        <p:spPr bwMode="auto">
          <a:xfrm>
            <a:off x="8530946" y="5326701"/>
            <a:ext cx="341539" cy="549801"/>
          </a:xfrm>
          <a:custGeom>
            <a:avLst/>
            <a:gdLst>
              <a:gd name="connsiteX0" fmla="*/ 196850 w 485776"/>
              <a:gd name="connsiteY0" fmla="*/ 554978 h 781991"/>
              <a:gd name="connsiteX1" fmla="*/ 205332 w 485776"/>
              <a:gd name="connsiteY1" fmla="*/ 554978 h 781991"/>
              <a:gd name="connsiteX2" fmla="*/ 241572 w 485776"/>
              <a:gd name="connsiteY2" fmla="*/ 554978 h 781991"/>
              <a:gd name="connsiteX3" fmla="*/ 250825 w 485776"/>
              <a:gd name="connsiteY3" fmla="*/ 554978 h 781991"/>
              <a:gd name="connsiteX4" fmla="*/ 250825 w 485776"/>
              <a:gd name="connsiteY4" fmla="*/ 564089 h 781991"/>
              <a:gd name="connsiteX5" fmla="*/ 250825 w 485776"/>
              <a:gd name="connsiteY5" fmla="*/ 750862 h 781991"/>
              <a:gd name="connsiteX6" fmla="*/ 243886 w 485776"/>
              <a:gd name="connsiteY6" fmla="*/ 771362 h 781991"/>
              <a:gd name="connsiteX7" fmla="*/ 223838 w 485776"/>
              <a:gd name="connsiteY7" fmla="*/ 781991 h 781991"/>
              <a:gd name="connsiteX8" fmla="*/ 203790 w 485776"/>
              <a:gd name="connsiteY8" fmla="*/ 771362 h 781991"/>
              <a:gd name="connsiteX9" fmla="*/ 196850 w 485776"/>
              <a:gd name="connsiteY9" fmla="*/ 750862 h 781991"/>
              <a:gd name="connsiteX10" fmla="*/ 196850 w 485776"/>
              <a:gd name="connsiteY10" fmla="*/ 564089 h 781991"/>
              <a:gd name="connsiteX11" fmla="*/ 88546 w 485776"/>
              <a:gd name="connsiteY11" fmla="*/ 366066 h 781991"/>
              <a:gd name="connsiteX12" fmla="*/ 469975 w 485776"/>
              <a:gd name="connsiteY12" fmla="*/ 366066 h 781991"/>
              <a:gd name="connsiteX13" fmla="*/ 471488 w 485776"/>
              <a:gd name="connsiteY13" fmla="*/ 366066 h 781991"/>
              <a:gd name="connsiteX14" fmla="*/ 471488 w 485776"/>
              <a:gd name="connsiteY14" fmla="*/ 367592 h 781991"/>
              <a:gd name="connsiteX15" fmla="*/ 383699 w 485776"/>
              <a:gd name="connsiteY15" fmla="*/ 455348 h 781991"/>
              <a:gd name="connsiteX16" fmla="*/ 471488 w 485776"/>
              <a:gd name="connsiteY16" fmla="*/ 542340 h 781991"/>
              <a:gd name="connsiteX17" fmla="*/ 471488 w 485776"/>
              <a:gd name="connsiteY17" fmla="*/ 543866 h 781991"/>
              <a:gd name="connsiteX18" fmla="*/ 88546 w 485776"/>
              <a:gd name="connsiteY18" fmla="*/ 543866 h 781991"/>
              <a:gd name="connsiteX19" fmla="*/ 0 w 485776"/>
              <a:gd name="connsiteY19" fmla="*/ 455348 h 781991"/>
              <a:gd name="connsiteX20" fmla="*/ 196850 w 485776"/>
              <a:gd name="connsiteY20" fmla="*/ 277166 h 781991"/>
              <a:gd name="connsiteX21" fmla="*/ 205332 w 485776"/>
              <a:gd name="connsiteY21" fmla="*/ 277166 h 781991"/>
              <a:gd name="connsiteX22" fmla="*/ 241572 w 485776"/>
              <a:gd name="connsiteY22" fmla="*/ 277166 h 781991"/>
              <a:gd name="connsiteX23" fmla="*/ 250825 w 485776"/>
              <a:gd name="connsiteY23" fmla="*/ 277166 h 781991"/>
              <a:gd name="connsiteX24" fmla="*/ 250825 w 485776"/>
              <a:gd name="connsiteY24" fmla="*/ 285394 h 781991"/>
              <a:gd name="connsiteX25" fmla="*/ 250825 w 485776"/>
              <a:gd name="connsiteY25" fmla="*/ 345231 h 781991"/>
              <a:gd name="connsiteX26" fmla="*/ 250825 w 485776"/>
              <a:gd name="connsiteY26" fmla="*/ 354954 h 781991"/>
              <a:gd name="connsiteX27" fmla="*/ 241572 w 485776"/>
              <a:gd name="connsiteY27" fmla="*/ 354954 h 781991"/>
              <a:gd name="connsiteX28" fmla="*/ 205332 w 485776"/>
              <a:gd name="connsiteY28" fmla="*/ 354954 h 781991"/>
              <a:gd name="connsiteX29" fmla="*/ 196850 w 485776"/>
              <a:gd name="connsiteY29" fmla="*/ 354954 h 781991"/>
              <a:gd name="connsiteX30" fmla="*/ 196850 w 485776"/>
              <a:gd name="connsiteY30" fmla="*/ 345231 h 781991"/>
              <a:gd name="connsiteX31" fmla="*/ 196850 w 485776"/>
              <a:gd name="connsiteY31" fmla="*/ 285394 h 781991"/>
              <a:gd name="connsiteX32" fmla="*/ 14288 w 485776"/>
              <a:gd name="connsiteY32" fmla="*/ 86666 h 781991"/>
              <a:gd name="connsiteX33" fmla="*/ 397846 w 485776"/>
              <a:gd name="connsiteY33" fmla="*/ 86666 h 781991"/>
              <a:gd name="connsiteX34" fmla="*/ 485776 w 485776"/>
              <a:gd name="connsiteY34" fmla="*/ 173979 h 781991"/>
              <a:gd name="connsiteX35" fmla="*/ 397846 w 485776"/>
              <a:gd name="connsiteY35" fmla="*/ 261291 h 781991"/>
              <a:gd name="connsiteX36" fmla="*/ 15804 w 485776"/>
              <a:gd name="connsiteY36" fmla="*/ 261291 h 781991"/>
              <a:gd name="connsiteX37" fmla="*/ 14288 w 485776"/>
              <a:gd name="connsiteY37" fmla="*/ 261291 h 781991"/>
              <a:gd name="connsiteX38" fmla="*/ 14288 w 485776"/>
              <a:gd name="connsiteY38" fmla="*/ 260539 h 781991"/>
              <a:gd name="connsiteX39" fmla="*/ 102218 w 485776"/>
              <a:gd name="connsiteY39" fmla="*/ 173979 h 781991"/>
              <a:gd name="connsiteX40" fmla="*/ 14288 w 485776"/>
              <a:gd name="connsiteY40" fmla="*/ 88172 h 781991"/>
              <a:gd name="connsiteX41" fmla="*/ 223838 w 485776"/>
              <a:gd name="connsiteY41" fmla="*/ 115 h 781991"/>
              <a:gd name="connsiteX42" fmla="*/ 243886 w 485776"/>
              <a:gd name="connsiteY42" fmla="*/ 9259 h 781991"/>
              <a:gd name="connsiteX43" fmla="*/ 250825 w 485776"/>
              <a:gd name="connsiteY43" fmla="*/ 30595 h 781991"/>
              <a:gd name="connsiteX44" fmla="*/ 250825 w 485776"/>
              <a:gd name="connsiteY44" fmla="*/ 67933 h 781991"/>
              <a:gd name="connsiteX45" fmla="*/ 250825 w 485776"/>
              <a:gd name="connsiteY45" fmla="*/ 75553 h 781991"/>
              <a:gd name="connsiteX46" fmla="*/ 241572 w 485776"/>
              <a:gd name="connsiteY46" fmla="*/ 75553 h 781991"/>
              <a:gd name="connsiteX47" fmla="*/ 205332 w 485776"/>
              <a:gd name="connsiteY47" fmla="*/ 75553 h 781991"/>
              <a:gd name="connsiteX48" fmla="*/ 196850 w 485776"/>
              <a:gd name="connsiteY48" fmla="*/ 75553 h 781991"/>
              <a:gd name="connsiteX49" fmla="*/ 196850 w 485776"/>
              <a:gd name="connsiteY49" fmla="*/ 67933 h 781991"/>
              <a:gd name="connsiteX50" fmla="*/ 196850 w 485776"/>
              <a:gd name="connsiteY50" fmla="*/ 30595 h 781991"/>
              <a:gd name="connsiteX51" fmla="*/ 203790 w 485776"/>
              <a:gd name="connsiteY51" fmla="*/ 9259 h 781991"/>
              <a:gd name="connsiteX52" fmla="*/ 223838 w 485776"/>
              <a:gd name="connsiteY52" fmla="*/ 115 h 78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5776" h="781991">
                <a:moveTo>
                  <a:pt x="196850" y="554978"/>
                </a:moveTo>
                <a:lnTo>
                  <a:pt x="205332" y="554978"/>
                </a:lnTo>
                <a:lnTo>
                  <a:pt x="241572" y="554978"/>
                </a:lnTo>
                <a:lnTo>
                  <a:pt x="250825" y="554978"/>
                </a:lnTo>
                <a:lnTo>
                  <a:pt x="250825" y="564089"/>
                </a:lnTo>
                <a:lnTo>
                  <a:pt x="250825" y="750862"/>
                </a:lnTo>
                <a:cubicBezTo>
                  <a:pt x="250825" y="758455"/>
                  <a:pt x="248512" y="765288"/>
                  <a:pt x="243886" y="771362"/>
                </a:cubicBezTo>
                <a:cubicBezTo>
                  <a:pt x="239259" y="777436"/>
                  <a:pt x="232320" y="781991"/>
                  <a:pt x="223838" y="781991"/>
                </a:cubicBezTo>
                <a:cubicBezTo>
                  <a:pt x="216127" y="781991"/>
                  <a:pt x="208416" y="777436"/>
                  <a:pt x="203790" y="771362"/>
                </a:cubicBezTo>
                <a:cubicBezTo>
                  <a:pt x="199163" y="765288"/>
                  <a:pt x="196850" y="758455"/>
                  <a:pt x="196850" y="750862"/>
                </a:cubicBezTo>
                <a:lnTo>
                  <a:pt x="196850" y="564089"/>
                </a:lnTo>
                <a:close/>
                <a:moveTo>
                  <a:pt x="88546" y="366066"/>
                </a:moveTo>
                <a:lnTo>
                  <a:pt x="469975" y="366066"/>
                </a:lnTo>
                <a:lnTo>
                  <a:pt x="471488" y="366066"/>
                </a:lnTo>
                <a:lnTo>
                  <a:pt x="471488" y="367592"/>
                </a:lnTo>
                <a:lnTo>
                  <a:pt x="383699" y="455348"/>
                </a:lnTo>
                <a:lnTo>
                  <a:pt x="471488" y="542340"/>
                </a:lnTo>
                <a:lnTo>
                  <a:pt x="471488" y="543866"/>
                </a:lnTo>
                <a:lnTo>
                  <a:pt x="88546" y="543866"/>
                </a:lnTo>
                <a:lnTo>
                  <a:pt x="0" y="455348"/>
                </a:lnTo>
                <a:close/>
                <a:moveTo>
                  <a:pt x="196850" y="277166"/>
                </a:moveTo>
                <a:lnTo>
                  <a:pt x="205332" y="277166"/>
                </a:lnTo>
                <a:lnTo>
                  <a:pt x="241572" y="277166"/>
                </a:lnTo>
                <a:lnTo>
                  <a:pt x="250825" y="277166"/>
                </a:lnTo>
                <a:lnTo>
                  <a:pt x="250825" y="285394"/>
                </a:lnTo>
                <a:lnTo>
                  <a:pt x="250825" y="345231"/>
                </a:lnTo>
                <a:lnTo>
                  <a:pt x="250825" y="354954"/>
                </a:lnTo>
                <a:lnTo>
                  <a:pt x="241572" y="354954"/>
                </a:lnTo>
                <a:lnTo>
                  <a:pt x="205332" y="354954"/>
                </a:lnTo>
                <a:lnTo>
                  <a:pt x="196850" y="354954"/>
                </a:lnTo>
                <a:lnTo>
                  <a:pt x="196850" y="345231"/>
                </a:lnTo>
                <a:lnTo>
                  <a:pt x="196850" y="285394"/>
                </a:lnTo>
                <a:close/>
                <a:moveTo>
                  <a:pt x="14288" y="86666"/>
                </a:moveTo>
                <a:lnTo>
                  <a:pt x="397846" y="86666"/>
                </a:lnTo>
                <a:lnTo>
                  <a:pt x="485776" y="173979"/>
                </a:lnTo>
                <a:lnTo>
                  <a:pt x="397846" y="261291"/>
                </a:lnTo>
                <a:lnTo>
                  <a:pt x="15804" y="261291"/>
                </a:lnTo>
                <a:lnTo>
                  <a:pt x="14288" y="261291"/>
                </a:lnTo>
                <a:lnTo>
                  <a:pt x="14288" y="260539"/>
                </a:lnTo>
                <a:lnTo>
                  <a:pt x="102218" y="173979"/>
                </a:lnTo>
                <a:lnTo>
                  <a:pt x="14288" y="88172"/>
                </a:lnTo>
                <a:close/>
                <a:moveTo>
                  <a:pt x="223838" y="115"/>
                </a:moveTo>
                <a:cubicBezTo>
                  <a:pt x="232320" y="-647"/>
                  <a:pt x="239259" y="2401"/>
                  <a:pt x="243886" y="9259"/>
                </a:cubicBezTo>
                <a:cubicBezTo>
                  <a:pt x="248512" y="15355"/>
                  <a:pt x="250825" y="22213"/>
                  <a:pt x="250825" y="30595"/>
                </a:cubicBezTo>
                <a:lnTo>
                  <a:pt x="250825" y="67933"/>
                </a:lnTo>
                <a:lnTo>
                  <a:pt x="250825" y="75553"/>
                </a:lnTo>
                <a:lnTo>
                  <a:pt x="241572" y="75553"/>
                </a:lnTo>
                <a:lnTo>
                  <a:pt x="205332" y="75553"/>
                </a:lnTo>
                <a:lnTo>
                  <a:pt x="196850" y="75553"/>
                </a:lnTo>
                <a:lnTo>
                  <a:pt x="196850" y="67933"/>
                </a:lnTo>
                <a:lnTo>
                  <a:pt x="196850" y="30595"/>
                </a:lnTo>
                <a:cubicBezTo>
                  <a:pt x="196850" y="22213"/>
                  <a:pt x="199163" y="15355"/>
                  <a:pt x="203790" y="9259"/>
                </a:cubicBezTo>
                <a:cubicBezTo>
                  <a:pt x="208416" y="2401"/>
                  <a:pt x="216127" y="115"/>
                  <a:pt x="223838" y="1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83" name="Group 40">
            <a:extLst>
              <a:ext uri="{FF2B5EF4-FFF2-40B4-BE49-F238E27FC236}">
                <a16:creationId xmlns:a16="http://schemas.microsoft.com/office/drawing/2014/main" id="{C26FFD0A-B350-4968-8A3D-E1471ADCFD34}"/>
              </a:ext>
            </a:extLst>
          </p:cNvPr>
          <p:cNvGrpSpPr/>
          <p:nvPr/>
        </p:nvGrpSpPr>
        <p:grpSpPr>
          <a:xfrm>
            <a:off x="4949208" y="1186765"/>
            <a:ext cx="2293582" cy="1435246"/>
            <a:chOff x="7026501" y="4181837"/>
            <a:chExt cx="1505244" cy="1435246"/>
          </a:xfrm>
          <a:noFill/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CE58F5E-DC62-4A97-A625-7402DDB1F6F9}"/>
                </a:ext>
              </a:extLst>
            </p:cNvPr>
            <p:cNvSpPr txBox="1"/>
            <p:nvPr/>
          </p:nvSpPr>
          <p:spPr>
            <a:xfrm>
              <a:off x="7032035" y="4181837"/>
              <a:ext cx="149971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Weekly</a:t>
              </a:r>
              <a:r>
                <a:rPr lang="pl-PL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meetings</a:t>
              </a:r>
              <a:r>
                <a:rPr lang="pl-PL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with </a:t>
              </a:r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supervisors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D9CB3B-D8B5-4AAB-B991-739A21443866}"/>
                </a:ext>
              </a:extLst>
            </p:cNvPr>
            <p:cNvSpPr txBox="1"/>
            <p:nvPr/>
          </p:nvSpPr>
          <p:spPr>
            <a:xfrm>
              <a:off x="7026501" y="4662976"/>
              <a:ext cx="1499710" cy="95410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Updating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each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others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and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supervisors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with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current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progress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debating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on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issues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and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next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steps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43">
            <a:extLst>
              <a:ext uri="{FF2B5EF4-FFF2-40B4-BE49-F238E27FC236}">
                <a16:creationId xmlns:a16="http://schemas.microsoft.com/office/drawing/2014/main" id="{E43B0BE5-FD89-44FB-95FB-15602D184CD1}"/>
              </a:ext>
            </a:extLst>
          </p:cNvPr>
          <p:cNvGrpSpPr/>
          <p:nvPr/>
        </p:nvGrpSpPr>
        <p:grpSpPr>
          <a:xfrm>
            <a:off x="8407806" y="2800159"/>
            <a:ext cx="2285150" cy="1632796"/>
            <a:chOff x="7026501" y="4509120"/>
            <a:chExt cx="1499710" cy="1632796"/>
          </a:xfrm>
          <a:noFill/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0C29BD9-DB15-4E17-AAC4-DD6D53A6917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Trello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03A3D9D-DEF7-4C80-8109-67355B741D94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13849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Visual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tool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to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manage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workflow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and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tasks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tracking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Common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workplace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where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everyone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can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check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the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current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status of a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project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46">
            <a:extLst>
              <a:ext uri="{FF2B5EF4-FFF2-40B4-BE49-F238E27FC236}">
                <a16:creationId xmlns:a16="http://schemas.microsoft.com/office/drawing/2014/main" id="{A27A9288-94B8-4C8C-B908-81B3D9970C0F}"/>
              </a:ext>
            </a:extLst>
          </p:cNvPr>
          <p:cNvGrpSpPr/>
          <p:nvPr/>
        </p:nvGrpSpPr>
        <p:grpSpPr>
          <a:xfrm>
            <a:off x="9465565" y="4934233"/>
            <a:ext cx="2285150" cy="1201908"/>
            <a:chOff x="7026501" y="4509120"/>
            <a:chExt cx="1499710" cy="1201908"/>
          </a:xfrm>
          <a:noFill/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3BD1D3D-3D98-4132-B5DA-A702157E826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Gantt chart</a:t>
              </a:r>
              <a:endParaRPr lang="pl-PL" altLang="ko-KR" sz="14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F70351E-E9F8-425F-BD62-73C0E9A68D2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95410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tool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used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for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overview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of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tasks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and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deadlines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neccessary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to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accomplish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project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2" name="Group 49">
            <a:extLst>
              <a:ext uri="{FF2B5EF4-FFF2-40B4-BE49-F238E27FC236}">
                <a16:creationId xmlns:a16="http://schemas.microsoft.com/office/drawing/2014/main" id="{979C2B52-9EF2-438E-9F6F-274BC0FDBFFA}"/>
              </a:ext>
            </a:extLst>
          </p:cNvPr>
          <p:cNvGrpSpPr/>
          <p:nvPr/>
        </p:nvGrpSpPr>
        <p:grpSpPr>
          <a:xfrm>
            <a:off x="1448209" y="2919590"/>
            <a:ext cx="2304410" cy="1538882"/>
            <a:chOff x="7026501" y="4172146"/>
            <a:chExt cx="1512350" cy="1538882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F24C4A0-B1B9-4330-A716-5A2EF3BE1818}"/>
                </a:ext>
              </a:extLst>
            </p:cNvPr>
            <p:cNvSpPr txBox="1"/>
            <p:nvPr/>
          </p:nvSpPr>
          <p:spPr>
            <a:xfrm>
              <a:off x="7039141" y="4172146"/>
              <a:ext cx="149971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Meetings</a:t>
              </a:r>
              <a:r>
                <a:rPr lang="pl-PL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with </a:t>
              </a:r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group</a:t>
              </a:r>
              <a:r>
                <a:rPr lang="pl-PL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memebers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E97907-D5EA-413D-9979-5FFC42DA3FA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95410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Meeting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connected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with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troubleshooting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,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solving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ongoing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issues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and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keeping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common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goal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5" name="Group 52">
            <a:extLst>
              <a:ext uri="{FF2B5EF4-FFF2-40B4-BE49-F238E27FC236}">
                <a16:creationId xmlns:a16="http://schemas.microsoft.com/office/drawing/2014/main" id="{1C5C36D6-E428-48E2-8E89-8077BD4275A8}"/>
              </a:ext>
            </a:extLst>
          </p:cNvPr>
          <p:cNvGrpSpPr/>
          <p:nvPr/>
        </p:nvGrpSpPr>
        <p:grpSpPr>
          <a:xfrm>
            <a:off x="368499" y="4869127"/>
            <a:ext cx="2566466" cy="1131904"/>
            <a:chOff x="6858708" y="4148237"/>
            <a:chExt cx="1684334" cy="1131904"/>
          </a:xfrm>
          <a:noFill/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62C4A12-D875-4C96-997E-5D6F57FA9472}"/>
                </a:ext>
              </a:extLst>
            </p:cNvPr>
            <p:cNvSpPr txBox="1"/>
            <p:nvPr/>
          </p:nvSpPr>
          <p:spPr>
            <a:xfrm>
              <a:off x="6858708" y="4148237"/>
              <a:ext cx="1684334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Digital </a:t>
              </a:r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tools</a:t>
              </a:r>
              <a:r>
                <a:rPr lang="pl-PL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as </a:t>
              </a:r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Teams</a:t>
              </a:r>
              <a:r>
                <a:rPr lang="pl-PL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and </a:t>
              </a:r>
              <a:r>
                <a:rPr lang="pl-PL" altLang="ko-KR" sz="1400" b="1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Massenger</a:t>
              </a:r>
              <a:r>
                <a:rPr lang="pl-PL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765ADD9-E1CC-45C4-84E4-9F188CAB20E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Tool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to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share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files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and fast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way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of </a:t>
              </a:r>
              <a:r>
                <a:rPr lang="pl-PL" altLang="ko-KR" sz="140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communication</a:t>
              </a:r>
              <a:r>
                <a:rPr lang="pl-PL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98" name="Straight Connector 55">
            <a:extLst>
              <a:ext uri="{FF2B5EF4-FFF2-40B4-BE49-F238E27FC236}">
                <a16:creationId xmlns:a16="http://schemas.microsoft.com/office/drawing/2014/main" id="{E73F0F85-828C-4220-B4A4-A3FD35F26616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4002826" y="5516662"/>
            <a:ext cx="998742" cy="11651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56">
            <a:extLst>
              <a:ext uri="{FF2B5EF4-FFF2-40B4-BE49-F238E27FC236}">
                <a16:creationId xmlns:a16="http://schemas.microsoft.com/office/drawing/2014/main" id="{421A336D-3EDD-4511-9F08-2129EFF2BF48}"/>
              </a:ext>
            </a:extLst>
          </p:cNvPr>
          <p:cNvCxnSpPr>
            <a:cxnSpLocks/>
            <a:stCxn id="73" idx="4"/>
          </p:cNvCxnSpPr>
          <p:nvPr/>
        </p:nvCxnSpPr>
        <p:spPr>
          <a:xfrm flipH="1">
            <a:off x="6096754" y="3840114"/>
            <a:ext cx="7680" cy="61835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58">
            <a:extLst>
              <a:ext uri="{FF2B5EF4-FFF2-40B4-BE49-F238E27FC236}">
                <a16:creationId xmlns:a16="http://schemas.microsoft.com/office/drawing/2014/main" id="{C629B99B-8094-4F23-BC5C-C41B66CCE0DC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7218758" y="5528313"/>
            <a:ext cx="987283" cy="137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">
            <a:extLst>
              <a:ext uri="{FF2B5EF4-FFF2-40B4-BE49-F238E27FC236}">
                <a16:creationId xmlns:a16="http://schemas.microsoft.com/office/drawing/2014/main" id="{126F0691-CA08-4BF9-9328-3F26E6FDFE53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4737616" y="4318030"/>
            <a:ext cx="745175" cy="52690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57">
            <a:extLst>
              <a:ext uri="{FF2B5EF4-FFF2-40B4-BE49-F238E27FC236}">
                <a16:creationId xmlns:a16="http://schemas.microsoft.com/office/drawing/2014/main" id="{21A7CA26-52BD-485C-8186-5B06BEA07CA3}"/>
              </a:ext>
            </a:extLst>
          </p:cNvPr>
          <p:cNvCxnSpPr>
            <a:cxnSpLocks/>
            <a:stCxn id="77" idx="3"/>
          </p:cNvCxnSpPr>
          <p:nvPr/>
        </p:nvCxnSpPr>
        <p:spPr>
          <a:xfrm flipH="1">
            <a:off x="6792209" y="4318030"/>
            <a:ext cx="668926" cy="60238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54B0113-A9FD-4B7A-9632-56EB443190FB}"/>
              </a:ext>
            </a:extLst>
          </p:cNvPr>
          <p:cNvGrpSpPr/>
          <p:nvPr/>
        </p:nvGrpSpPr>
        <p:grpSpPr>
          <a:xfrm>
            <a:off x="5231722" y="4581481"/>
            <a:ext cx="2258930" cy="1697597"/>
            <a:chOff x="5328029" y="4574338"/>
            <a:chExt cx="1958195" cy="1471592"/>
          </a:xfrm>
        </p:grpSpPr>
        <p:sp>
          <p:nvSpPr>
            <p:cNvPr id="104" name="Freeform: Shape 175">
              <a:extLst>
                <a:ext uri="{FF2B5EF4-FFF2-40B4-BE49-F238E27FC236}">
                  <a16:creationId xmlns:a16="http://schemas.microsoft.com/office/drawing/2014/main" id="{69E9E872-9F7C-4F14-AA9A-E1EBC6577C0A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45665435-A88F-4E14-81F6-E03A95B38D10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: Shape 178">
              <a:extLst>
                <a:ext uri="{FF2B5EF4-FFF2-40B4-BE49-F238E27FC236}">
                  <a16:creationId xmlns:a16="http://schemas.microsoft.com/office/drawing/2014/main" id="{4BFFE652-F2F0-4900-83A4-ED9C810DBA3F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87">
              <a:extLst>
                <a:ext uri="{FF2B5EF4-FFF2-40B4-BE49-F238E27FC236}">
                  <a16:creationId xmlns:a16="http://schemas.microsoft.com/office/drawing/2014/main" id="{BFB7DFBC-B7B0-4C91-AE36-DD8BEA3A7410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88">
              <a:extLst>
                <a:ext uri="{FF2B5EF4-FFF2-40B4-BE49-F238E27FC236}">
                  <a16:creationId xmlns:a16="http://schemas.microsoft.com/office/drawing/2014/main" id="{219932F9-557C-4F64-B1D3-1831CC72AE16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92">
              <a:extLst>
                <a:ext uri="{FF2B5EF4-FFF2-40B4-BE49-F238E27FC236}">
                  <a16:creationId xmlns:a16="http://schemas.microsoft.com/office/drawing/2014/main" id="{A99CDAEC-DF8A-4A2D-937B-B5DA5D3568D2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98">
              <a:extLst>
                <a:ext uri="{FF2B5EF4-FFF2-40B4-BE49-F238E27FC236}">
                  <a16:creationId xmlns:a16="http://schemas.microsoft.com/office/drawing/2014/main" id="{639A47E4-03B6-4E7E-9509-30934CC91379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Round Same Side Corner Rectangle 11">
            <a:extLst>
              <a:ext uri="{FF2B5EF4-FFF2-40B4-BE49-F238E27FC236}">
                <a16:creationId xmlns:a16="http://schemas.microsoft.com/office/drawing/2014/main" id="{008C40DA-A343-43A9-835D-322EC5063D1B}"/>
              </a:ext>
            </a:extLst>
          </p:cNvPr>
          <p:cNvSpPr>
            <a:spLocks noChangeAspect="1"/>
          </p:cNvSpPr>
          <p:nvPr/>
        </p:nvSpPr>
        <p:spPr>
          <a:xfrm rot="9900000">
            <a:off x="7593134" y="3772884"/>
            <a:ext cx="434013" cy="36860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6" name="Oval 21">
            <a:extLst>
              <a:ext uri="{FF2B5EF4-FFF2-40B4-BE49-F238E27FC236}">
                <a16:creationId xmlns:a16="http://schemas.microsoft.com/office/drawing/2014/main" id="{EF1110B2-8735-4954-AD70-E662089AAF0E}"/>
              </a:ext>
            </a:extLst>
          </p:cNvPr>
          <p:cNvSpPr>
            <a:spLocks noChangeAspect="1"/>
          </p:cNvSpPr>
          <p:nvPr/>
        </p:nvSpPr>
        <p:spPr>
          <a:xfrm>
            <a:off x="4148002" y="3737248"/>
            <a:ext cx="458907" cy="4627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Block Arc 14">
            <a:extLst>
              <a:ext uri="{FF2B5EF4-FFF2-40B4-BE49-F238E27FC236}">
                <a16:creationId xmlns:a16="http://schemas.microsoft.com/office/drawing/2014/main" id="{42D2678F-747C-C4EE-C5A4-7D57B2522C4F}"/>
              </a:ext>
            </a:extLst>
          </p:cNvPr>
          <p:cNvSpPr/>
          <p:nvPr/>
        </p:nvSpPr>
        <p:spPr>
          <a:xfrm rot="16200000">
            <a:off x="3283481" y="5307476"/>
            <a:ext cx="449562" cy="48386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731DA9E1-1FEC-F158-0BA6-1E2CB5EA6EF2}"/>
              </a:ext>
            </a:extLst>
          </p:cNvPr>
          <p:cNvSpPr/>
          <p:nvPr/>
        </p:nvSpPr>
        <p:spPr>
          <a:xfrm>
            <a:off x="5867968" y="3108892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9E72432-9C2E-7439-E253-FC89884992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2EDBC2D-0CE5-225F-6596-A968958BE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CD421C-2A42-4F4F-B70E-E62CB4B82384}"/>
              </a:ext>
            </a:extLst>
          </p:cNvPr>
          <p:cNvSpPr/>
          <p:nvPr/>
        </p:nvSpPr>
        <p:spPr>
          <a:xfrm>
            <a:off x="446080" y="2084635"/>
            <a:ext cx="1854060" cy="6712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rgbClr val="000000"/>
                </a:solidFill>
              </a:rPr>
              <a:t>Raw materials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749266-9115-459D-B776-399B8CEFBCBD}"/>
              </a:ext>
            </a:extLst>
          </p:cNvPr>
          <p:cNvSpPr/>
          <p:nvPr/>
        </p:nvSpPr>
        <p:spPr>
          <a:xfrm>
            <a:off x="446080" y="2971142"/>
            <a:ext cx="1854060" cy="6712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Scarce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raw</a:t>
            </a:r>
            <a:r>
              <a:rPr lang="pl-PL">
                <a:solidFill>
                  <a:schemeClr val="bg1"/>
                </a:solidFill>
              </a:rPr>
              <a:t> materials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78905A-4F54-402B-935A-1E3E35E73EC7}"/>
              </a:ext>
            </a:extLst>
          </p:cNvPr>
          <p:cNvSpPr/>
          <p:nvPr/>
        </p:nvSpPr>
        <p:spPr>
          <a:xfrm>
            <a:off x="446080" y="3879579"/>
            <a:ext cx="1854060" cy="6712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bg1"/>
                </a:solidFill>
              </a:rPr>
              <a:t>Plastic </a:t>
            </a:r>
            <a:r>
              <a:rPr lang="pl-PL" err="1">
                <a:solidFill>
                  <a:schemeClr val="bg1"/>
                </a:solidFill>
              </a:rPr>
              <a:t>raw</a:t>
            </a:r>
            <a:r>
              <a:rPr lang="pl-PL">
                <a:solidFill>
                  <a:schemeClr val="bg1"/>
                </a:solidFill>
              </a:rPr>
              <a:t> materials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2D8826-82BF-483A-986C-FCC6221E262B}"/>
              </a:ext>
            </a:extLst>
          </p:cNvPr>
          <p:cNvSpPr txBox="1"/>
          <p:nvPr/>
        </p:nvSpPr>
        <p:spPr>
          <a:xfrm>
            <a:off x="1987357" y="138170"/>
            <a:ext cx="8124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Suppliers and Input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9FB1F7-036B-469E-83A4-B0D47E975281}"/>
              </a:ext>
            </a:extLst>
          </p:cNvPr>
          <p:cNvSpPr/>
          <p:nvPr/>
        </p:nvSpPr>
        <p:spPr>
          <a:xfrm>
            <a:off x="446080" y="4847144"/>
            <a:ext cx="1854060" cy="6712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1600" err="1">
                <a:solidFill>
                  <a:schemeClr val="bg1"/>
                </a:solidFill>
              </a:rPr>
              <a:t>Semiconductors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3CF74AF-DEDE-4F74-82F6-21F685352F46}"/>
              </a:ext>
            </a:extLst>
          </p:cNvPr>
          <p:cNvSpPr/>
          <p:nvPr/>
        </p:nvSpPr>
        <p:spPr>
          <a:xfrm>
            <a:off x="3336641" y="2615657"/>
            <a:ext cx="1854060" cy="6712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rgbClr val="000000"/>
                </a:solidFill>
              </a:rPr>
              <a:t>Power </a:t>
            </a:r>
            <a:r>
              <a:rPr lang="pl-PL" err="1">
                <a:solidFill>
                  <a:srgbClr val="000000"/>
                </a:solidFill>
              </a:rPr>
              <a:t>supply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B941BC3-D117-4506-9D34-C04466D92C5D}"/>
              </a:ext>
            </a:extLst>
          </p:cNvPr>
          <p:cNvSpPr/>
          <p:nvPr/>
        </p:nvSpPr>
        <p:spPr>
          <a:xfrm>
            <a:off x="3336641" y="3502164"/>
            <a:ext cx="1854060" cy="6712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bg1"/>
                </a:solidFill>
              </a:rPr>
              <a:t>Plastic </a:t>
            </a:r>
            <a:r>
              <a:rPr lang="pl-PL" err="1">
                <a:solidFill>
                  <a:schemeClr val="bg1"/>
                </a:solidFill>
              </a:rPr>
              <a:t>moulding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4D76C50-A799-4146-93F8-F2358FC93928}"/>
              </a:ext>
            </a:extLst>
          </p:cNvPr>
          <p:cNvSpPr/>
          <p:nvPr/>
        </p:nvSpPr>
        <p:spPr>
          <a:xfrm>
            <a:off x="3336641" y="4410601"/>
            <a:ext cx="1854060" cy="6712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bg1"/>
                </a:solidFill>
              </a:rPr>
              <a:t>ESP32-S3-EYE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19C696-47A5-471C-AE8B-64CBD397F57C}"/>
              </a:ext>
            </a:extLst>
          </p:cNvPr>
          <p:cNvSpPr/>
          <p:nvPr/>
        </p:nvSpPr>
        <p:spPr>
          <a:xfrm>
            <a:off x="3336641" y="5378166"/>
            <a:ext cx="1854060" cy="6712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ePlanet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parts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FDA5E68-895E-4004-B993-3D7270C54710}"/>
              </a:ext>
            </a:extLst>
          </p:cNvPr>
          <p:cNvSpPr/>
          <p:nvPr/>
        </p:nvSpPr>
        <p:spPr>
          <a:xfrm>
            <a:off x="3336641" y="1768456"/>
            <a:ext cx="1854060" cy="6712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solidFill>
                  <a:srgbClr val="000000"/>
                </a:solidFill>
              </a:rPr>
              <a:t>Stainless</a:t>
            </a:r>
            <a:r>
              <a:rPr lang="pl-PL" sz="1600">
                <a:solidFill>
                  <a:srgbClr val="000000"/>
                </a:solidFill>
              </a:rPr>
              <a:t> </a:t>
            </a:r>
            <a:r>
              <a:rPr lang="pl-PL" sz="1600" err="1">
                <a:solidFill>
                  <a:srgbClr val="000000"/>
                </a:solidFill>
              </a:rPr>
              <a:t>steel</a:t>
            </a:r>
            <a:r>
              <a:rPr lang="pl-PL" sz="1600">
                <a:solidFill>
                  <a:srgbClr val="000000"/>
                </a:solidFill>
              </a:rPr>
              <a:t> </a:t>
            </a:r>
            <a:r>
              <a:rPr lang="pl-PL" sz="1600" err="1">
                <a:solidFill>
                  <a:srgbClr val="000000"/>
                </a:solidFill>
              </a:rPr>
              <a:t>producer</a:t>
            </a:r>
            <a:r>
              <a:rPr lang="pl-PL" sz="1600">
                <a:solidFill>
                  <a:srgbClr val="000000"/>
                </a:solidFill>
              </a:rPr>
              <a:t> (Asia)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C7EC6E1-5342-4F69-83B3-96400AB5B26F}"/>
              </a:ext>
            </a:extLst>
          </p:cNvPr>
          <p:cNvSpPr/>
          <p:nvPr/>
        </p:nvSpPr>
        <p:spPr>
          <a:xfrm>
            <a:off x="6234065" y="1946992"/>
            <a:ext cx="1854060" cy="6712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err="1">
                <a:solidFill>
                  <a:srgbClr val="000000"/>
                </a:solidFill>
              </a:rPr>
              <a:t>Stainless</a:t>
            </a:r>
            <a:r>
              <a:rPr lang="pl-PL">
                <a:solidFill>
                  <a:srgbClr val="000000"/>
                </a:solidFill>
              </a:rPr>
              <a:t> </a:t>
            </a:r>
            <a:r>
              <a:rPr lang="pl-PL" err="1">
                <a:solidFill>
                  <a:srgbClr val="000000"/>
                </a:solidFill>
              </a:rPr>
              <a:t>steel</a:t>
            </a:r>
            <a:r>
              <a:rPr lang="pl-PL">
                <a:solidFill>
                  <a:srgbClr val="000000"/>
                </a:solidFill>
              </a:rPr>
              <a:t> </a:t>
            </a:r>
            <a:r>
              <a:rPr lang="pl-PL" err="1">
                <a:solidFill>
                  <a:srgbClr val="000000"/>
                </a:solidFill>
              </a:rPr>
              <a:t>retailer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A1B6AB9-B1A3-43A7-8527-594C3F081743}"/>
              </a:ext>
            </a:extLst>
          </p:cNvPr>
          <p:cNvSpPr/>
          <p:nvPr/>
        </p:nvSpPr>
        <p:spPr>
          <a:xfrm>
            <a:off x="6234065" y="2833499"/>
            <a:ext cx="1854060" cy="6712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eCam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DD622A4-4643-463C-9276-1F18FDA33DA6}"/>
              </a:ext>
            </a:extLst>
          </p:cNvPr>
          <p:cNvSpPr/>
          <p:nvPr/>
        </p:nvSpPr>
        <p:spPr>
          <a:xfrm>
            <a:off x="6230633" y="4796441"/>
            <a:ext cx="1854060" cy="6712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ePlanet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AFD957-FE97-497E-B498-E9D6FDABBF7E}"/>
              </a:ext>
            </a:extLst>
          </p:cNvPr>
          <p:cNvSpPr/>
          <p:nvPr/>
        </p:nvSpPr>
        <p:spPr>
          <a:xfrm>
            <a:off x="6230633" y="3864353"/>
            <a:ext cx="1854060" cy="6712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Fasteners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0EF4504-7F9D-4ECE-8BA5-D2D444961DF9}"/>
              </a:ext>
            </a:extLst>
          </p:cNvPr>
          <p:cNvSpPr/>
          <p:nvPr/>
        </p:nvSpPr>
        <p:spPr>
          <a:xfrm>
            <a:off x="9511178" y="2085936"/>
            <a:ext cx="1854060" cy="6712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err="1">
                <a:solidFill>
                  <a:srgbClr val="000000"/>
                </a:solidFill>
              </a:rPr>
              <a:t>eSheet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137896B-7247-42F2-B7C2-565B0DC09D94}"/>
              </a:ext>
            </a:extLst>
          </p:cNvPr>
          <p:cNvSpPr/>
          <p:nvPr/>
        </p:nvSpPr>
        <p:spPr>
          <a:xfrm>
            <a:off x="9511178" y="2972443"/>
            <a:ext cx="1854060" cy="6712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eBox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746587D-A63F-4DC1-B147-C237288F2177}"/>
              </a:ext>
            </a:extLst>
          </p:cNvPr>
          <p:cNvSpPr/>
          <p:nvPr/>
        </p:nvSpPr>
        <p:spPr>
          <a:xfrm>
            <a:off x="9511178" y="3880880"/>
            <a:ext cx="1854060" cy="6712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eBot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979A6B1-4D1E-47FC-80FB-0A8057535BE4}"/>
              </a:ext>
            </a:extLst>
          </p:cNvPr>
          <p:cNvSpPr/>
          <p:nvPr/>
        </p:nvSpPr>
        <p:spPr>
          <a:xfrm>
            <a:off x="9511178" y="4848445"/>
            <a:ext cx="1854060" cy="6712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ePallet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CD6D6B-F922-4C84-B2ED-16F11D7FEF0B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>
          <a:xfrm flipV="1">
            <a:off x="2300140" y="2104090"/>
            <a:ext cx="1036501" cy="316179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AB4098-0121-41B3-ABA3-D44FF70E42A8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 flipV="1">
            <a:off x="2300140" y="2951291"/>
            <a:ext cx="1036501" cy="355485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E9E869A-3158-41BE-8304-95B9959A0FB6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 flipV="1">
            <a:off x="2300140" y="3837798"/>
            <a:ext cx="1036501" cy="37741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F206CB-DAE3-431E-BFBF-FB735356BB19}"/>
              </a:ext>
            </a:extLst>
          </p:cNvPr>
          <p:cNvCxnSpPr>
            <a:stCxn id="20" idx="3"/>
            <a:endCxn id="33" idx="1"/>
          </p:cNvCxnSpPr>
          <p:nvPr/>
        </p:nvCxnSpPr>
        <p:spPr>
          <a:xfrm flipV="1">
            <a:off x="2300140" y="4746235"/>
            <a:ext cx="1036501" cy="436543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5486B4F-4B7E-4C2E-BB01-385ED8FA2BC8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>
            <a:off x="5190701" y="2104090"/>
            <a:ext cx="1043364" cy="178536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3A2B7BD-5189-4660-8FFD-917143A97868}"/>
              </a:ext>
            </a:extLst>
          </p:cNvPr>
          <p:cNvCxnSpPr>
            <a:stCxn id="40" idx="3"/>
            <a:endCxn id="44" idx="1"/>
          </p:cNvCxnSpPr>
          <p:nvPr/>
        </p:nvCxnSpPr>
        <p:spPr>
          <a:xfrm>
            <a:off x="8088125" y="2282626"/>
            <a:ext cx="1423053" cy="138944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1D87FF-4FE6-435D-95FB-E71B29A4F33B}"/>
              </a:ext>
            </a:extLst>
          </p:cNvPr>
          <p:cNvCxnSpPr>
            <a:stCxn id="40" idx="3"/>
            <a:endCxn id="45" idx="1"/>
          </p:cNvCxnSpPr>
          <p:nvPr/>
        </p:nvCxnSpPr>
        <p:spPr>
          <a:xfrm>
            <a:off x="8088125" y="2282626"/>
            <a:ext cx="1423053" cy="1025451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C281306-A45D-4E0F-9E6D-93AB664E69C8}"/>
              </a:ext>
            </a:extLst>
          </p:cNvPr>
          <p:cNvCxnSpPr>
            <a:stCxn id="40" idx="3"/>
            <a:endCxn id="46" idx="1"/>
          </p:cNvCxnSpPr>
          <p:nvPr/>
        </p:nvCxnSpPr>
        <p:spPr>
          <a:xfrm>
            <a:off x="8088125" y="2282626"/>
            <a:ext cx="1423053" cy="1933888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F27521-FD59-49EC-ABBC-9C8E3846BE98}"/>
              </a:ext>
            </a:extLst>
          </p:cNvPr>
          <p:cNvCxnSpPr>
            <a:stCxn id="40" idx="3"/>
            <a:endCxn id="47" idx="1"/>
          </p:cNvCxnSpPr>
          <p:nvPr/>
        </p:nvCxnSpPr>
        <p:spPr>
          <a:xfrm>
            <a:off x="8088125" y="2282626"/>
            <a:ext cx="1423053" cy="2901453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513BB2-9607-4B3B-9559-7F3453918C9F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5190701" y="2951291"/>
            <a:ext cx="1043364" cy="217842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0AF93E-27E6-40EA-9B1E-2C2CB15A4525}"/>
              </a:ext>
            </a:extLst>
          </p:cNvPr>
          <p:cNvCxnSpPr>
            <a:stCxn id="30" idx="3"/>
            <a:endCxn id="42" idx="1"/>
          </p:cNvCxnSpPr>
          <p:nvPr/>
        </p:nvCxnSpPr>
        <p:spPr>
          <a:xfrm>
            <a:off x="5190701" y="2951291"/>
            <a:ext cx="1039932" cy="2180784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2AB027D-E11B-443D-9480-16BA13DB208C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 flipV="1">
            <a:off x="5190701" y="3169133"/>
            <a:ext cx="1043364" cy="1577102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ED1E10F-828C-41DA-BEC0-56E9C40F4B60}"/>
              </a:ext>
            </a:extLst>
          </p:cNvPr>
          <p:cNvCxnSpPr>
            <a:stCxn id="34" idx="3"/>
            <a:endCxn id="42" idx="1"/>
          </p:cNvCxnSpPr>
          <p:nvPr/>
        </p:nvCxnSpPr>
        <p:spPr>
          <a:xfrm flipV="1">
            <a:off x="5190701" y="5132075"/>
            <a:ext cx="1039932" cy="581725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F46EBC-4579-4511-9322-380E5E2B1E0F}"/>
              </a:ext>
            </a:extLst>
          </p:cNvPr>
          <p:cNvCxnSpPr>
            <a:stCxn id="43" idx="3"/>
            <a:endCxn id="47" idx="1"/>
          </p:cNvCxnSpPr>
          <p:nvPr/>
        </p:nvCxnSpPr>
        <p:spPr>
          <a:xfrm>
            <a:off x="8084693" y="4199987"/>
            <a:ext cx="1426485" cy="984092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8D2949B-57AB-4B64-B1E3-C8BED89A3151}"/>
              </a:ext>
            </a:extLst>
          </p:cNvPr>
          <p:cNvCxnSpPr>
            <a:stCxn id="43" idx="3"/>
            <a:endCxn id="46" idx="1"/>
          </p:cNvCxnSpPr>
          <p:nvPr/>
        </p:nvCxnSpPr>
        <p:spPr>
          <a:xfrm>
            <a:off x="8084693" y="4199987"/>
            <a:ext cx="1426485" cy="1652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73A691-D6B9-436E-98AC-F9EC533E5B7C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084693" y="3308077"/>
            <a:ext cx="1426485" cy="89191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3A8AF24-73B9-4DE6-838E-62E00B24CCBA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 flipV="1">
            <a:off x="8084693" y="2421570"/>
            <a:ext cx="1426485" cy="1778417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B3F4C55-BC75-4787-B210-EF631296ADAA}"/>
              </a:ext>
            </a:extLst>
          </p:cNvPr>
          <p:cNvCxnSpPr>
            <a:stCxn id="42" idx="3"/>
            <a:endCxn id="47" idx="1"/>
          </p:cNvCxnSpPr>
          <p:nvPr/>
        </p:nvCxnSpPr>
        <p:spPr>
          <a:xfrm>
            <a:off x="8084693" y="5132075"/>
            <a:ext cx="1426485" cy="5200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95F1541-64EF-4265-815A-6222E8B37E79}"/>
              </a:ext>
            </a:extLst>
          </p:cNvPr>
          <p:cNvCxnSpPr>
            <a:stCxn id="42" idx="3"/>
            <a:endCxn id="46" idx="1"/>
          </p:cNvCxnSpPr>
          <p:nvPr/>
        </p:nvCxnSpPr>
        <p:spPr>
          <a:xfrm flipV="1">
            <a:off x="8084693" y="4216514"/>
            <a:ext cx="1426485" cy="91556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CE540CF-E678-4B5E-B28A-194C0D912FFE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 flipV="1">
            <a:off x="8084693" y="3308077"/>
            <a:ext cx="1426485" cy="1823998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9FB440D-E9D0-49F9-ACAC-BB0F75C08871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 flipV="1">
            <a:off x="8084693" y="2421570"/>
            <a:ext cx="1426485" cy="2710505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3B4E94E-DCCF-428C-AF57-0282998F8F8E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8088125" y="2421570"/>
            <a:ext cx="1423053" cy="747563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DD6D3EF-DC25-4052-AD93-B597BADC7DB1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8088125" y="3169133"/>
            <a:ext cx="1423053" cy="138944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6AFB60E-A285-4A25-B967-5FE8B721F672}"/>
              </a:ext>
            </a:extLst>
          </p:cNvPr>
          <p:cNvCxnSpPr>
            <a:stCxn id="41" idx="3"/>
            <a:endCxn id="46" idx="1"/>
          </p:cNvCxnSpPr>
          <p:nvPr/>
        </p:nvCxnSpPr>
        <p:spPr>
          <a:xfrm>
            <a:off x="8088125" y="3169133"/>
            <a:ext cx="1423053" cy="1047381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99ADB73-64FF-43BA-90F0-073ABFBF7FB0}"/>
              </a:ext>
            </a:extLst>
          </p:cNvPr>
          <p:cNvCxnSpPr>
            <a:stCxn id="41" idx="3"/>
            <a:endCxn id="47" idx="1"/>
          </p:cNvCxnSpPr>
          <p:nvPr/>
        </p:nvCxnSpPr>
        <p:spPr>
          <a:xfrm>
            <a:off x="8088125" y="3169133"/>
            <a:ext cx="1423053" cy="2014946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668BCAD-0DF3-4424-B113-CBCE43E0C820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 flipV="1">
            <a:off x="5190701" y="3169133"/>
            <a:ext cx="1043364" cy="66866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E4CA9BA-C02D-44C2-B6BD-116F952CA602}"/>
              </a:ext>
            </a:extLst>
          </p:cNvPr>
          <p:cNvCxnSpPr>
            <a:stCxn id="31" idx="3"/>
            <a:endCxn id="42" idx="1"/>
          </p:cNvCxnSpPr>
          <p:nvPr/>
        </p:nvCxnSpPr>
        <p:spPr>
          <a:xfrm>
            <a:off x="5190701" y="3837798"/>
            <a:ext cx="1039932" cy="129427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BCC8FF93-983B-4696-B64A-5AB5ACCE3044}"/>
              </a:ext>
            </a:extLst>
          </p:cNvPr>
          <p:cNvSpPr/>
          <p:nvPr/>
        </p:nvSpPr>
        <p:spPr>
          <a:xfrm>
            <a:off x="9511178" y="3849286"/>
            <a:ext cx="1854060" cy="6712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eBot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5432C23F-3F16-48EC-8804-018B5FB129AA}"/>
              </a:ext>
            </a:extLst>
          </p:cNvPr>
          <p:cNvSpPr/>
          <p:nvPr/>
        </p:nvSpPr>
        <p:spPr>
          <a:xfrm>
            <a:off x="9511178" y="4816851"/>
            <a:ext cx="1854060" cy="6712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</a:rPr>
              <a:t>ePallet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FB639-38CE-4014-8F4E-4ABCD078E59B}"/>
              </a:ext>
            </a:extLst>
          </p:cNvPr>
          <p:cNvSpPr txBox="1"/>
          <p:nvPr/>
        </p:nvSpPr>
        <p:spPr>
          <a:xfrm>
            <a:off x="6781950" y="1319580"/>
            <a:ext cx="75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err="1"/>
              <a:t>Tier</a:t>
            </a:r>
            <a:r>
              <a:rPr lang="pl-PL" b="1"/>
              <a:t> 1</a:t>
            </a:r>
            <a:endParaRPr lang="en-US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B4F32-67C2-4847-8FF0-CF0F10875594}"/>
              </a:ext>
            </a:extLst>
          </p:cNvPr>
          <p:cNvSpPr txBox="1"/>
          <p:nvPr/>
        </p:nvSpPr>
        <p:spPr>
          <a:xfrm>
            <a:off x="3887958" y="1243941"/>
            <a:ext cx="75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err="1"/>
              <a:t>Tier</a:t>
            </a:r>
            <a:r>
              <a:rPr lang="pl-PL" b="1"/>
              <a:t> 2</a:t>
            </a:r>
            <a:endParaRPr lang="en-US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A6C12D-B534-446D-90CF-69D673415945}"/>
              </a:ext>
            </a:extLst>
          </p:cNvPr>
          <p:cNvSpPr txBox="1"/>
          <p:nvPr/>
        </p:nvSpPr>
        <p:spPr>
          <a:xfrm>
            <a:off x="997397" y="1430843"/>
            <a:ext cx="75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err="1"/>
              <a:t>Tier</a:t>
            </a:r>
            <a:r>
              <a:rPr lang="pl-PL" b="1"/>
              <a:t> 3</a:t>
            </a:r>
            <a:endParaRPr lang="en-US" b="1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0878359-CF29-E802-9351-8A8506B3D1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797F253-C3CD-CF65-4ACE-3F47C1CD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819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EC35F-B9B0-43A1-B5B8-FA53838D9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6" b="12576"/>
          <a:stretch/>
        </p:blipFill>
        <p:spPr>
          <a:xfrm>
            <a:off x="350520" y="1165661"/>
            <a:ext cx="6858000" cy="5495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2CD163-685C-49CD-9AFD-B78B37960644}"/>
              </a:ext>
            </a:extLst>
          </p:cNvPr>
          <p:cNvSpPr txBox="1"/>
          <p:nvPr/>
        </p:nvSpPr>
        <p:spPr>
          <a:xfrm>
            <a:off x="3048786" y="196513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54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Process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F1415-95ED-43CE-BC2A-832A505A1A25}"/>
              </a:ext>
            </a:extLst>
          </p:cNvPr>
          <p:cNvSpPr txBox="1"/>
          <p:nvPr/>
        </p:nvSpPr>
        <p:spPr>
          <a:xfrm>
            <a:off x="8138160" y="2200234"/>
            <a:ext cx="3703320" cy="245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000" err="1"/>
              <a:t>Unloading</a:t>
            </a:r>
            <a:endParaRPr lang="pl-PL" sz="20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000"/>
              <a:t>Processing </a:t>
            </a:r>
            <a:r>
              <a:rPr lang="pl-PL" sz="2000" err="1"/>
              <a:t>steel</a:t>
            </a:r>
            <a:endParaRPr lang="pl-PL" sz="20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000" err="1"/>
              <a:t>Packing</a:t>
            </a:r>
            <a:endParaRPr lang="pl-PL" sz="20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2000" err="1"/>
              <a:t>Loading</a:t>
            </a:r>
            <a:endParaRPr lang="en-US" sz="200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240069-88EE-D8E9-A412-3324EB4B7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20" y="6257705"/>
            <a:ext cx="1042437" cy="43652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6FBCBF6-A08A-48CE-24B4-A9681394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32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3ECDC17-4BD9-47BD-B62B-B872B0149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9" t="19694" r="29503" b="18763"/>
          <a:stretch/>
        </p:blipFill>
        <p:spPr>
          <a:xfrm>
            <a:off x="4223208" y="1350601"/>
            <a:ext cx="3860683" cy="42206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err="1"/>
              <a:t>Output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17228B-ED78-4ECD-B99C-20BDFE74EAD6}"/>
              </a:ext>
            </a:extLst>
          </p:cNvPr>
          <p:cNvGrpSpPr/>
          <p:nvPr/>
        </p:nvGrpSpPr>
        <p:grpSpPr>
          <a:xfrm>
            <a:off x="980128" y="3287720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D28F569-9BE5-4C62-AC90-B924C0F3CF87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95CAD9-EFEF-40DD-8E68-5CC9E332C3FF}"/>
                </a:ext>
              </a:extLst>
            </p:cNvPr>
            <p:cNvSpPr txBox="1"/>
            <p:nvPr/>
          </p:nvSpPr>
          <p:spPr>
            <a:xfrm>
              <a:off x="2828522" y="3605993"/>
              <a:ext cx="138680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eBox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9594C40-3B23-4A0B-90BF-F5D5B6E14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25463"/>
              </p:ext>
            </p:extLst>
          </p:nvPr>
        </p:nvGraphicFramePr>
        <p:xfrm>
          <a:off x="944128" y="1811719"/>
          <a:ext cx="1656000" cy="14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296568347"/>
                    </a:ext>
                  </a:extLst>
                </a:gridCol>
              </a:tblGrid>
              <a:tr h="1476000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ift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up to 40kg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rive on the floor/shelf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167296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E95C894-41DE-41E7-857A-3CDB53A07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50495"/>
              </p:ext>
            </p:extLst>
          </p:nvPr>
        </p:nvGraphicFramePr>
        <p:xfrm>
          <a:off x="927668" y="4405476"/>
          <a:ext cx="1656000" cy="14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776999769"/>
                    </a:ext>
                  </a:extLst>
                </a:gridCol>
              </a:tblGrid>
              <a:tr h="1476000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rab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objects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oving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with 5 axis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ift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up</a:t>
                      </a: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to 90kg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3579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37F8780-C378-41C6-80B3-A1DC3357C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76437"/>
              </p:ext>
            </p:extLst>
          </p:nvPr>
        </p:nvGraphicFramePr>
        <p:xfrm>
          <a:off x="9113227" y="4558904"/>
          <a:ext cx="1656000" cy="14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4132989945"/>
                    </a:ext>
                  </a:extLst>
                </a:gridCol>
              </a:tblGrid>
              <a:tr h="147600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Li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ft up to 1500kg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riving on the floor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17705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D335374-C4E4-4E4E-986D-213540E81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103045"/>
              </p:ext>
            </p:extLst>
          </p:nvPr>
        </p:nvGraphicFramePr>
        <p:xfrm>
          <a:off x="9113227" y="1606741"/>
          <a:ext cx="1656000" cy="14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24488511"/>
                    </a:ext>
                  </a:extLst>
                </a:gridCol>
              </a:tblGrid>
              <a:tr h="1476000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utting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 stamping</a:t>
                      </a: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bending material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79524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7D023356-5F9A-4AFD-84BC-E38431FE6447}"/>
              </a:ext>
            </a:extLst>
          </p:cNvPr>
          <p:cNvGrpSpPr/>
          <p:nvPr/>
        </p:nvGrpSpPr>
        <p:grpSpPr>
          <a:xfrm>
            <a:off x="945668" y="5894541"/>
            <a:ext cx="1620000" cy="360040"/>
            <a:chOff x="2627784" y="3579862"/>
            <a:chExt cx="1788280" cy="360040"/>
          </a:xfrm>
          <a:solidFill>
            <a:srgbClr val="00B0F0"/>
          </a:solidFill>
        </p:grpSpPr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E5489792-7FE0-4935-9F8D-B0200F5EC6E5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07C760-3F42-43F6-9D1F-6EAE04CE641D}"/>
                </a:ext>
              </a:extLst>
            </p:cNvPr>
            <p:cNvSpPr txBox="1"/>
            <p:nvPr/>
          </p:nvSpPr>
          <p:spPr>
            <a:xfrm>
              <a:off x="2828522" y="3605993"/>
              <a:ext cx="1386807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eBot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4FA2BE-2DC2-44EF-AC9F-BDA1B4DFEEFF}"/>
              </a:ext>
            </a:extLst>
          </p:cNvPr>
          <p:cNvGrpSpPr/>
          <p:nvPr/>
        </p:nvGrpSpPr>
        <p:grpSpPr>
          <a:xfrm>
            <a:off x="9113227" y="3053723"/>
            <a:ext cx="1620000" cy="360040"/>
            <a:chOff x="2627784" y="3579862"/>
            <a:chExt cx="1788280" cy="360040"/>
          </a:xfrm>
          <a:solidFill>
            <a:srgbClr val="7030A0"/>
          </a:solidFill>
        </p:grpSpPr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2E0550AD-A301-4BB7-B689-932B589CC907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D8F2FC-B419-47C5-8808-4A9D4322F83E}"/>
                </a:ext>
              </a:extLst>
            </p:cNvPr>
            <p:cNvSpPr txBox="1"/>
            <p:nvPr/>
          </p:nvSpPr>
          <p:spPr>
            <a:xfrm>
              <a:off x="2828522" y="3605993"/>
              <a:ext cx="1386807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eSheet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521510-2844-45A8-AA50-701911944E63}"/>
              </a:ext>
            </a:extLst>
          </p:cNvPr>
          <p:cNvGrpSpPr/>
          <p:nvPr/>
        </p:nvGrpSpPr>
        <p:grpSpPr>
          <a:xfrm>
            <a:off x="9099721" y="6039283"/>
            <a:ext cx="1620000" cy="360040"/>
            <a:chOff x="2627784" y="3579862"/>
            <a:chExt cx="1788280" cy="360040"/>
          </a:xfrm>
          <a:solidFill>
            <a:schemeClr val="accent4"/>
          </a:solidFill>
        </p:grpSpPr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85027C58-42C9-43A3-B3D7-CB05A9F9F80B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96A1AF-4143-4078-AFA8-31AC0ED5FD38}"/>
                </a:ext>
              </a:extLst>
            </p:cNvPr>
            <p:cNvSpPr txBox="1"/>
            <p:nvPr/>
          </p:nvSpPr>
          <p:spPr>
            <a:xfrm>
              <a:off x="2828522" y="3605993"/>
              <a:ext cx="1386807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ePallet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95FEDF7-C8B4-4326-A455-89DA1C690616}"/>
              </a:ext>
            </a:extLst>
          </p:cNvPr>
          <p:cNvCxnSpPr>
            <a:stCxn id="5" idx="3"/>
          </p:cNvCxnSpPr>
          <p:nvPr/>
        </p:nvCxnSpPr>
        <p:spPr>
          <a:xfrm>
            <a:off x="2600128" y="3467740"/>
            <a:ext cx="2584614" cy="1316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7E3FB1-7FC6-4B06-AC8B-FB0A53FC3262}"/>
              </a:ext>
            </a:extLst>
          </p:cNvPr>
          <p:cNvCxnSpPr>
            <a:stCxn id="31" idx="1"/>
          </p:cNvCxnSpPr>
          <p:nvPr/>
        </p:nvCxnSpPr>
        <p:spPr>
          <a:xfrm flipH="1" flipV="1">
            <a:off x="7315200" y="3233742"/>
            <a:ext cx="1798027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A1F428F-2D89-4582-A5CD-340CA20D2FA5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6777872" y="5052767"/>
            <a:ext cx="2321849" cy="116653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86A48DE-1584-440F-8E57-08472999B665}"/>
              </a:ext>
            </a:extLst>
          </p:cNvPr>
          <p:cNvCxnSpPr>
            <a:stCxn id="28" idx="3"/>
          </p:cNvCxnSpPr>
          <p:nvPr/>
        </p:nvCxnSpPr>
        <p:spPr>
          <a:xfrm flipV="1">
            <a:off x="2565668" y="3460921"/>
            <a:ext cx="3853986" cy="261364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A135A43-0081-4A49-903B-2BD30303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C9C3E4-55E4-1F07-AE8A-32B524AB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TCO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17228B-ED78-4ECD-B99C-20BDFE74EAD6}"/>
              </a:ext>
            </a:extLst>
          </p:cNvPr>
          <p:cNvGrpSpPr/>
          <p:nvPr/>
        </p:nvGrpSpPr>
        <p:grpSpPr>
          <a:xfrm>
            <a:off x="980128" y="3287720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D28F569-9BE5-4C62-AC90-B924C0F3CF87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95CAD9-EFEF-40DD-8E68-5CC9E332C3FF}"/>
                </a:ext>
              </a:extLst>
            </p:cNvPr>
            <p:cNvSpPr txBox="1"/>
            <p:nvPr/>
          </p:nvSpPr>
          <p:spPr>
            <a:xfrm>
              <a:off x="2828522" y="3605993"/>
              <a:ext cx="138680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eBox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9594C40-3B23-4A0B-90BF-F5D5B6E140FC}"/>
              </a:ext>
            </a:extLst>
          </p:cNvPr>
          <p:cNvGraphicFramePr>
            <a:graphicFrameLocks noGrp="1"/>
          </p:cNvGraphicFramePr>
          <p:nvPr/>
        </p:nvGraphicFramePr>
        <p:xfrm>
          <a:off x="944128" y="1223111"/>
          <a:ext cx="1656000" cy="205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329656834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pl-PL" altLang="ko-KR" sz="2800" b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865</a:t>
                      </a:r>
                      <a:endParaRPr lang="ko-KR" altLang="en-US" sz="2800" b="1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747743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ift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up to 40kg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rive on the floor/shelf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167296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E95C894-41DE-41E7-857A-3CDB53A070FD}"/>
              </a:ext>
            </a:extLst>
          </p:cNvPr>
          <p:cNvGraphicFramePr>
            <a:graphicFrameLocks noGrp="1"/>
          </p:cNvGraphicFramePr>
          <p:nvPr/>
        </p:nvGraphicFramePr>
        <p:xfrm>
          <a:off x="927668" y="3842541"/>
          <a:ext cx="1656000" cy="205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776999769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>
                          <a:solidFill>
                            <a:srgbClr val="00B0F0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pl-PL" altLang="ko-KR" sz="2800" b="1">
                          <a:solidFill>
                            <a:srgbClr val="00B0F0"/>
                          </a:solidFill>
                          <a:latin typeface="+mn-lt"/>
                          <a:cs typeface="Arial" pitchFamily="34" charset="0"/>
                        </a:rPr>
                        <a:t>1280</a:t>
                      </a:r>
                      <a:endParaRPr lang="ko-KR" altLang="en-US" sz="2800" b="1">
                        <a:solidFill>
                          <a:srgbClr val="00B0F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08447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rab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objects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oving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with 5 axis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ift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up</a:t>
                      </a: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to 90kg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3579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37F8780-C378-41C6-80B3-A1DC3357C667}"/>
              </a:ext>
            </a:extLst>
          </p:cNvPr>
          <p:cNvGraphicFramePr>
            <a:graphicFrameLocks noGrp="1"/>
          </p:cNvGraphicFramePr>
          <p:nvPr/>
        </p:nvGraphicFramePr>
        <p:xfrm>
          <a:off x="9077227" y="4167303"/>
          <a:ext cx="1656000" cy="205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41329899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pl-PL" altLang="ko-KR" sz="2800" b="1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1435</a:t>
                      </a:r>
                      <a:endParaRPr lang="ko-KR" altLang="en-US" sz="2800" b="1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538613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Li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ft up to 1500kg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riving on the floor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17705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D335374-C4E4-4E4E-986D-213540E81FAD}"/>
              </a:ext>
            </a:extLst>
          </p:cNvPr>
          <p:cNvGraphicFramePr>
            <a:graphicFrameLocks noGrp="1"/>
          </p:cNvGraphicFramePr>
          <p:nvPr/>
        </p:nvGraphicFramePr>
        <p:xfrm>
          <a:off x="9077227" y="1350601"/>
          <a:ext cx="1656000" cy="205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2448851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>
                          <a:solidFill>
                            <a:srgbClr val="7030A0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pl-PL" altLang="ko-KR" sz="2800" b="1">
                          <a:solidFill>
                            <a:srgbClr val="7030A0"/>
                          </a:solidFill>
                          <a:latin typeface="+mn-lt"/>
                          <a:cs typeface="Arial" pitchFamily="34" charset="0"/>
                        </a:rPr>
                        <a:t>2100</a:t>
                      </a:r>
                      <a:endParaRPr lang="ko-KR" altLang="en-US" sz="2800" b="1">
                        <a:solidFill>
                          <a:srgbClr val="7030A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36108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</a:t>
                      </a:r>
                      <a:r>
                        <a:rPr lang="en-US" altLang="ko-KR" sz="1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utting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 stamping</a:t>
                      </a: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bending material</a:t>
                      </a:r>
                      <a:endParaRPr lang="ko-KR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79524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7D023356-5F9A-4AFD-84BC-E38431FE6447}"/>
              </a:ext>
            </a:extLst>
          </p:cNvPr>
          <p:cNvGrpSpPr/>
          <p:nvPr/>
        </p:nvGrpSpPr>
        <p:grpSpPr>
          <a:xfrm>
            <a:off x="945668" y="5894541"/>
            <a:ext cx="1620000" cy="360040"/>
            <a:chOff x="2627784" y="3579862"/>
            <a:chExt cx="1788280" cy="360040"/>
          </a:xfrm>
          <a:solidFill>
            <a:srgbClr val="00B0F0"/>
          </a:solidFill>
        </p:grpSpPr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E5489792-7FE0-4935-9F8D-B0200F5EC6E5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07C760-3F42-43F6-9D1F-6EAE04CE641D}"/>
                </a:ext>
              </a:extLst>
            </p:cNvPr>
            <p:cNvSpPr txBox="1"/>
            <p:nvPr/>
          </p:nvSpPr>
          <p:spPr>
            <a:xfrm>
              <a:off x="2828522" y="3605993"/>
              <a:ext cx="1386807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eBot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4FA2BE-2DC2-44EF-AC9F-BDA1B4DFEEFF}"/>
              </a:ext>
            </a:extLst>
          </p:cNvPr>
          <p:cNvGrpSpPr/>
          <p:nvPr/>
        </p:nvGrpSpPr>
        <p:grpSpPr>
          <a:xfrm>
            <a:off x="9113227" y="3053723"/>
            <a:ext cx="1620000" cy="360040"/>
            <a:chOff x="2627784" y="3579862"/>
            <a:chExt cx="1788280" cy="360040"/>
          </a:xfrm>
          <a:solidFill>
            <a:srgbClr val="7030A0"/>
          </a:solidFill>
        </p:grpSpPr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2E0550AD-A301-4BB7-B689-932B589CC907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D8F2FC-B419-47C5-8808-4A9D4322F83E}"/>
                </a:ext>
              </a:extLst>
            </p:cNvPr>
            <p:cNvSpPr txBox="1"/>
            <p:nvPr/>
          </p:nvSpPr>
          <p:spPr>
            <a:xfrm>
              <a:off x="2828522" y="3605993"/>
              <a:ext cx="1386807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eSheet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521510-2844-45A8-AA50-701911944E63}"/>
              </a:ext>
            </a:extLst>
          </p:cNvPr>
          <p:cNvGrpSpPr/>
          <p:nvPr/>
        </p:nvGrpSpPr>
        <p:grpSpPr>
          <a:xfrm>
            <a:off x="9099721" y="6039283"/>
            <a:ext cx="1620000" cy="360040"/>
            <a:chOff x="2627784" y="3579862"/>
            <a:chExt cx="1788280" cy="360040"/>
          </a:xfrm>
          <a:solidFill>
            <a:schemeClr val="accent4"/>
          </a:solidFill>
        </p:grpSpPr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85027C58-42C9-43A3-B3D7-CB05A9F9F80B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96A1AF-4143-4078-AFA8-31AC0ED5FD38}"/>
                </a:ext>
              </a:extLst>
            </p:cNvPr>
            <p:cNvSpPr txBox="1"/>
            <p:nvPr/>
          </p:nvSpPr>
          <p:spPr>
            <a:xfrm>
              <a:off x="2828522" y="3605993"/>
              <a:ext cx="1386807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ePallet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675FA0-F349-40E4-90C7-C072E14E2EF4}"/>
              </a:ext>
            </a:extLst>
          </p:cNvPr>
          <p:cNvSpPr txBox="1"/>
          <p:nvPr/>
        </p:nvSpPr>
        <p:spPr>
          <a:xfrm>
            <a:off x="3583743" y="1429320"/>
            <a:ext cx="50527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Total </a:t>
            </a:r>
            <a:r>
              <a:rPr lang="pl-PL" err="1"/>
              <a:t>Cost</a:t>
            </a:r>
            <a:r>
              <a:rPr lang="pl-PL"/>
              <a:t> of </a:t>
            </a:r>
            <a:r>
              <a:rPr lang="pl-PL" err="1"/>
              <a:t>Ownership</a:t>
            </a:r>
            <a:r>
              <a:rPr lang="pl-PL"/>
              <a:t> </a:t>
            </a:r>
            <a:r>
              <a:rPr lang="pl-PL" err="1"/>
              <a:t>based</a:t>
            </a:r>
            <a:r>
              <a:rPr lang="pl-PL"/>
              <a:t>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err="1"/>
              <a:t>Transportation</a:t>
            </a:r>
            <a:r>
              <a:rPr lang="pl-PL"/>
              <a:t> </a:t>
            </a:r>
            <a:r>
              <a:rPr lang="pl-PL" err="1"/>
              <a:t>cost</a:t>
            </a:r>
            <a:endParaRPr lang="pl-PL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err="1"/>
              <a:t>Stainless</a:t>
            </a:r>
            <a:r>
              <a:rPr lang="pl-PL"/>
              <a:t> </a:t>
            </a:r>
            <a:r>
              <a:rPr lang="pl-PL" err="1"/>
              <a:t>steel</a:t>
            </a:r>
            <a:r>
              <a:rPr lang="pl-PL"/>
              <a:t> market </a:t>
            </a:r>
            <a:r>
              <a:rPr lang="pl-PL" err="1"/>
              <a:t>price</a:t>
            </a:r>
            <a:endParaRPr lang="pl-PL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err="1"/>
              <a:t>Cost</a:t>
            </a:r>
            <a:r>
              <a:rPr lang="pl-PL"/>
              <a:t> of </a:t>
            </a:r>
            <a:r>
              <a:rPr lang="pl-PL" err="1"/>
              <a:t>components</a:t>
            </a:r>
            <a:endParaRPr lang="pl-PL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err="1"/>
              <a:t>Lead</a:t>
            </a:r>
            <a:r>
              <a:rPr lang="pl-PL"/>
              <a:t>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/>
              <a:t>Holding </a:t>
            </a:r>
            <a:r>
              <a:rPr lang="pl-PL" err="1"/>
              <a:t>Cost</a:t>
            </a:r>
            <a:endParaRPr lang="pl-PL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err="1"/>
              <a:t>Safety</a:t>
            </a:r>
            <a:r>
              <a:rPr lang="pl-PL"/>
              <a:t> </a:t>
            </a:r>
            <a:r>
              <a:rPr lang="pl-PL" err="1"/>
              <a:t>stock</a:t>
            </a:r>
            <a:endParaRPr lang="pl-PL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/>
              <a:t>Supplier and Danfoss </a:t>
            </a:r>
            <a:r>
              <a:rPr lang="pl-PL" err="1"/>
              <a:t>overhead</a:t>
            </a:r>
            <a:r>
              <a:rPr lang="pl-PL"/>
              <a:t> </a:t>
            </a:r>
            <a:r>
              <a:rPr lang="pl-PL" err="1"/>
              <a:t>cost</a:t>
            </a:r>
            <a:endParaRPr lang="pl-PL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/>
          </a:p>
        </p:txBody>
      </p:sp>
      <p:pic>
        <p:nvPicPr>
          <p:cNvPr id="8" name="Graphic 7" descr="Calculator with solid fill">
            <a:extLst>
              <a:ext uri="{FF2B5EF4-FFF2-40B4-BE49-F238E27FC236}">
                <a16:creationId xmlns:a16="http://schemas.microsoft.com/office/drawing/2014/main" id="{438B8588-B09F-4969-AD1C-0CB3B037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3979" y="4220375"/>
            <a:ext cx="1208305" cy="120830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5FF938E-9882-4D98-A455-E2ADBCF97275}"/>
              </a:ext>
            </a:extLst>
          </p:cNvPr>
          <p:cNvGrpSpPr/>
          <p:nvPr/>
        </p:nvGrpSpPr>
        <p:grpSpPr>
          <a:xfrm>
            <a:off x="6076915" y="4137437"/>
            <a:ext cx="1620000" cy="360040"/>
            <a:chOff x="2627784" y="3579862"/>
            <a:chExt cx="1788280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4" name="Rounded Rectangle 4">
              <a:extLst>
                <a:ext uri="{FF2B5EF4-FFF2-40B4-BE49-F238E27FC236}">
                  <a16:creationId xmlns:a16="http://schemas.microsoft.com/office/drawing/2014/main" id="{997F38FD-6695-4D86-B25E-DF0BDDEE96A9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E8E1E9-019D-4171-A845-58A1EE337330}"/>
                </a:ext>
              </a:extLst>
            </p:cNvPr>
            <p:cNvSpPr txBox="1"/>
            <p:nvPr/>
          </p:nvSpPr>
          <p:spPr>
            <a:xfrm>
              <a:off x="2828521" y="3605993"/>
              <a:ext cx="1448905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>
                  <a:solidFill>
                    <a:schemeClr val="bg1"/>
                  </a:solidFill>
                  <a:cs typeface="Arial" pitchFamily="34" charset="0"/>
                </a:rPr>
                <a:t>Danfoss Data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8B0602-F14F-415C-82D3-201946346362}"/>
              </a:ext>
            </a:extLst>
          </p:cNvPr>
          <p:cNvGrpSpPr/>
          <p:nvPr/>
        </p:nvGrpSpPr>
        <p:grpSpPr>
          <a:xfrm>
            <a:off x="6076915" y="4649642"/>
            <a:ext cx="1620000" cy="360040"/>
            <a:chOff x="2627784" y="3579862"/>
            <a:chExt cx="1788280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1" name="Rounded Rectangle 4">
              <a:extLst>
                <a:ext uri="{FF2B5EF4-FFF2-40B4-BE49-F238E27FC236}">
                  <a16:creationId xmlns:a16="http://schemas.microsoft.com/office/drawing/2014/main" id="{0539EAA2-EB87-45A5-ACB0-4673494F26C5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9CB795-F956-454B-99BB-6CFB4CE327E8}"/>
                </a:ext>
              </a:extLst>
            </p:cNvPr>
            <p:cNvSpPr txBox="1"/>
            <p:nvPr/>
          </p:nvSpPr>
          <p:spPr>
            <a:xfrm>
              <a:off x="2745272" y="3605993"/>
              <a:ext cx="1587542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>
                  <a:solidFill>
                    <a:schemeClr val="bg1"/>
                  </a:solidFill>
                  <a:cs typeface="Arial" pitchFamily="34" charset="0"/>
                </a:rPr>
                <a:t>BOM of </a:t>
              </a:r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robots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8B792F9-B423-4CBF-BDE9-4C933FC21173}"/>
              </a:ext>
            </a:extLst>
          </p:cNvPr>
          <p:cNvGrpSpPr/>
          <p:nvPr/>
        </p:nvGrpSpPr>
        <p:grpSpPr>
          <a:xfrm>
            <a:off x="6076915" y="5206227"/>
            <a:ext cx="1620000" cy="360040"/>
            <a:chOff x="2627784" y="3579862"/>
            <a:chExt cx="1788280" cy="36004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6" name="Rounded Rectangle 4">
              <a:extLst>
                <a:ext uri="{FF2B5EF4-FFF2-40B4-BE49-F238E27FC236}">
                  <a16:creationId xmlns:a16="http://schemas.microsoft.com/office/drawing/2014/main" id="{253190C0-30A0-4B10-AF4D-61FB4557BDE9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466A2-6894-49B8-9416-A235916F5DC1}"/>
                </a:ext>
              </a:extLst>
            </p:cNvPr>
            <p:cNvSpPr txBox="1"/>
            <p:nvPr/>
          </p:nvSpPr>
          <p:spPr>
            <a:xfrm>
              <a:off x="2828522" y="3605993"/>
              <a:ext cx="1386807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err="1">
                  <a:solidFill>
                    <a:schemeClr val="bg1"/>
                  </a:solidFill>
                  <a:cs typeface="Arial" pitchFamily="34" charset="0"/>
                </a:rPr>
                <a:t>Summary</a:t>
              </a:r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C5F23-2EDF-4BFD-A3F6-F406CF4F3C08}"/>
              </a:ext>
            </a:extLst>
          </p:cNvPr>
          <p:cNvCxnSpPr>
            <a:cxnSpLocks/>
            <a:stCxn id="8" idx="3"/>
            <a:endCxn id="34" idx="1"/>
          </p:cNvCxnSpPr>
          <p:nvPr/>
        </p:nvCxnSpPr>
        <p:spPr>
          <a:xfrm flipV="1">
            <a:off x="5172284" y="4317457"/>
            <a:ext cx="904631" cy="50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EAA599-4C9F-4AF2-8E33-C3FD66848ED5}"/>
              </a:ext>
            </a:extLst>
          </p:cNvPr>
          <p:cNvCxnSpPr>
            <a:cxnSpLocks/>
            <a:stCxn id="8" idx="3"/>
            <a:endCxn id="41" idx="1"/>
          </p:cNvCxnSpPr>
          <p:nvPr/>
        </p:nvCxnSpPr>
        <p:spPr>
          <a:xfrm>
            <a:off x="5172284" y="4824528"/>
            <a:ext cx="904631" cy="5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AF2D18-A338-4B74-956B-1FA45EB0DF01}"/>
              </a:ext>
            </a:extLst>
          </p:cNvPr>
          <p:cNvCxnSpPr>
            <a:cxnSpLocks/>
            <a:stCxn id="8" idx="3"/>
            <a:endCxn id="46" idx="1"/>
          </p:cNvCxnSpPr>
          <p:nvPr/>
        </p:nvCxnSpPr>
        <p:spPr>
          <a:xfrm>
            <a:off x="5172284" y="4824528"/>
            <a:ext cx="904631" cy="5617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BD8D15A-57C6-553A-CDFA-D004064AF3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9EFFF89-C1E4-4F6D-1315-1E3504F14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8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err="1"/>
              <a:t>Customers</a:t>
            </a:r>
            <a:r>
              <a:rPr lang="pl-PL"/>
              <a:t> – </a:t>
            </a:r>
            <a:r>
              <a:rPr lang="pl-PL" err="1"/>
              <a:t>beachhead</a:t>
            </a:r>
            <a:r>
              <a:rPr lang="pl-PL"/>
              <a:t> </a:t>
            </a:r>
            <a:r>
              <a:rPr lang="pl-PL" err="1"/>
              <a:t>markets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01287E-8148-4CCF-A03A-EA0ADC7A925A}"/>
              </a:ext>
            </a:extLst>
          </p:cNvPr>
          <p:cNvSpPr/>
          <p:nvPr/>
        </p:nvSpPr>
        <p:spPr>
          <a:xfrm>
            <a:off x="4164634" y="2108521"/>
            <a:ext cx="3913845" cy="344705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99400-5B1B-4C4E-87F0-C9C7FFC31BBF}"/>
              </a:ext>
            </a:extLst>
          </p:cNvPr>
          <p:cNvSpPr txBox="1"/>
          <p:nvPr/>
        </p:nvSpPr>
        <p:spPr>
          <a:xfrm>
            <a:off x="8692874" y="1762474"/>
            <a:ext cx="2544833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Integrated</a:t>
            </a:r>
            <a:r>
              <a:rPr lang="pl-PL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into</a:t>
            </a:r>
            <a:r>
              <a:rPr lang="pl-PL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robots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9F2C2-4987-4BDA-854D-E0988B3BFA2C}"/>
              </a:ext>
            </a:extLst>
          </p:cNvPr>
          <p:cNvSpPr txBox="1"/>
          <p:nvPr/>
        </p:nvSpPr>
        <p:spPr>
          <a:xfrm>
            <a:off x="818260" y="3250257"/>
            <a:ext cx="2624868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pl-PL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Individual</a:t>
            </a:r>
            <a:r>
              <a:rPr lang="pl-PL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product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82F8AE-95EC-4FBE-A5B5-370F1A3284DC}"/>
              </a:ext>
            </a:extLst>
          </p:cNvPr>
          <p:cNvSpPr txBox="1"/>
          <p:nvPr/>
        </p:nvSpPr>
        <p:spPr>
          <a:xfrm>
            <a:off x="7048263" y="4440824"/>
            <a:ext cx="3072113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Modular </a:t>
            </a:r>
            <a:r>
              <a:rPr lang="pl-PL" altLang="ko-KR" sz="1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factory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Arc 140">
            <a:extLst>
              <a:ext uri="{FF2B5EF4-FFF2-40B4-BE49-F238E27FC236}">
                <a16:creationId xmlns:a16="http://schemas.microsoft.com/office/drawing/2014/main" id="{D6AB4CA5-B79C-4811-98F2-36B37D96EDB0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42">
            <a:extLst>
              <a:ext uri="{FF2B5EF4-FFF2-40B4-BE49-F238E27FC236}">
                <a16:creationId xmlns:a16="http://schemas.microsoft.com/office/drawing/2014/main" id="{CAC3D58E-7C90-4DF3-9C67-730B5FEAA51A}"/>
              </a:ext>
            </a:extLst>
          </p:cNvPr>
          <p:cNvSpPr/>
          <p:nvPr/>
        </p:nvSpPr>
        <p:spPr>
          <a:xfrm rot="5020902" flipH="1">
            <a:off x="7038029" y="1798557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43">
            <a:extLst>
              <a:ext uri="{FF2B5EF4-FFF2-40B4-BE49-F238E27FC236}">
                <a16:creationId xmlns:a16="http://schemas.microsoft.com/office/drawing/2014/main" id="{0C113B9E-210B-49C5-8EDF-A33CDF246354}"/>
              </a:ext>
            </a:extLst>
          </p:cNvPr>
          <p:cNvSpPr/>
          <p:nvPr/>
        </p:nvSpPr>
        <p:spPr>
          <a:xfrm rot="18900000" flipH="1">
            <a:off x="3944842" y="315306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C2B1A220-B064-411F-95A0-918E1B9E8BD8}"/>
              </a:ext>
            </a:extLst>
          </p:cNvPr>
          <p:cNvSpPr/>
          <p:nvPr/>
        </p:nvSpPr>
        <p:spPr>
          <a:xfrm>
            <a:off x="6385714" y="4928367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ounded Rectangle 7">
            <a:extLst>
              <a:ext uri="{FF2B5EF4-FFF2-40B4-BE49-F238E27FC236}">
                <a16:creationId xmlns:a16="http://schemas.microsoft.com/office/drawing/2014/main" id="{31964C55-D446-4A7F-9C46-73325394B653}"/>
              </a:ext>
            </a:extLst>
          </p:cNvPr>
          <p:cNvSpPr/>
          <p:nvPr/>
        </p:nvSpPr>
        <p:spPr>
          <a:xfrm>
            <a:off x="4360144" y="3443083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5B6367-401E-4D58-B285-3AC0816E4C33}"/>
              </a:ext>
            </a:extLst>
          </p:cNvPr>
          <p:cNvSpPr txBox="1"/>
          <p:nvPr/>
        </p:nvSpPr>
        <p:spPr>
          <a:xfrm>
            <a:off x="5933009" y="3644523"/>
            <a:ext cx="88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err="1"/>
              <a:t>eCam</a:t>
            </a:r>
            <a:endParaRPr lang="en-US" b="1"/>
          </a:p>
        </p:txBody>
      </p:sp>
      <p:graphicFrame>
        <p:nvGraphicFramePr>
          <p:cNvPr id="31" name="Table 21">
            <a:extLst>
              <a:ext uri="{FF2B5EF4-FFF2-40B4-BE49-F238E27FC236}">
                <a16:creationId xmlns:a16="http://schemas.microsoft.com/office/drawing/2014/main" id="{B79573B5-34E9-47FD-87AF-028DE66DE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25382"/>
              </p:ext>
            </p:extLst>
          </p:nvPr>
        </p:nvGraphicFramePr>
        <p:xfrm>
          <a:off x="7900287" y="5009442"/>
          <a:ext cx="3337420" cy="115824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668710">
                  <a:extLst>
                    <a:ext uri="{9D8B030D-6E8A-4147-A177-3AD203B41FA5}">
                      <a16:colId xmlns:a16="http://schemas.microsoft.com/office/drawing/2014/main" val="2498702442"/>
                    </a:ext>
                  </a:extLst>
                </a:gridCol>
                <a:gridCol w="1668710">
                  <a:extLst>
                    <a:ext uri="{9D8B030D-6E8A-4147-A177-3AD203B41FA5}">
                      <a16:colId xmlns:a16="http://schemas.microsoft.com/office/drawing/2014/main" val="188811755"/>
                    </a:ext>
                  </a:extLst>
                </a:gridCol>
              </a:tblGrid>
              <a:tr h="57645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Cost effective 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FZShuTi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/>
                        <a:t>Limited knowledge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6843"/>
                  </a:ext>
                </a:extLst>
              </a:tr>
              <a:tr h="407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Full integration with robots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FZShuTi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/>
                        <a:t>Very complex supply chain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47810"/>
                  </a:ext>
                </a:extLst>
              </a:tr>
            </a:tbl>
          </a:graphicData>
        </a:graphic>
      </p:graphicFrame>
      <p:graphicFrame>
        <p:nvGraphicFramePr>
          <p:cNvPr id="32" name="Table 21">
            <a:extLst>
              <a:ext uri="{FF2B5EF4-FFF2-40B4-BE49-F238E27FC236}">
                <a16:creationId xmlns:a16="http://schemas.microsoft.com/office/drawing/2014/main" id="{68215DA5-6B10-4D20-9B04-C73E1F3D5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80871"/>
              </p:ext>
            </p:extLst>
          </p:nvPr>
        </p:nvGraphicFramePr>
        <p:xfrm>
          <a:off x="8451666" y="2427297"/>
          <a:ext cx="3337420" cy="164592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668710">
                  <a:extLst>
                    <a:ext uri="{9D8B030D-6E8A-4147-A177-3AD203B41FA5}">
                      <a16:colId xmlns:a16="http://schemas.microsoft.com/office/drawing/2014/main" val="2498702442"/>
                    </a:ext>
                  </a:extLst>
                </a:gridCol>
                <a:gridCol w="1668710">
                  <a:extLst>
                    <a:ext uri="{9D8B030D-6E8A-4147-A177-3AD203B41FA5}">
                      <a16:colId xmlns:a16="http://schemas.microsoft.com/office/drawing/2014/main" val="188811755"/>
                    </a:ext>
                  </a:extLst>
                </a:gridCol>
              </a:tblGrid>
              <a:tr h="576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Flexibility of customers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FZShuTi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/>
                        <a:t>More complex supply chain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6843"/>
                  </a:ext>
                </a:extLst>
              </a:tr>
              <a:tr h="407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Full integration between robots and eCam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FZShuTi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47810"/>
                  </a:ext>
                </a:extLst>
              </a:tr>
            </a:tbl>
          </a:graphicData>
        </a:graphic>
      </p:graphicFrame>
      <p:pic>
        <p:nvPicPr>
          <p:cNvPr id="35" name="Graphic 34" descr="Robot outline">
            <a:extLst>
              <a:ext uri="{FF2B5EF4-FFF2-40B4-BE49-F238E27FC236}">
                <a16:creationId xmlns:a16="http://schemas.microsoft.com/office/drawing/2014/main" id="{B7C8E874-07CA-4FF5-82AA-CEF15CF19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7475" y="2075536"/>
            <a:ext cx="914400" cy="914400"/>
          </a:xfrm>
          <a:prstGeom prst="rect">
            <a:avLst/>
          </a:prstGeom>
        </p:spPr>
      </p:pic>
      <p:graphicFrame>
        <p:nvGraphicFramePr>
          <p:cNvPr id="19" name="Table 21">
            <a:extLst>
              <a:ext uri="{FF2B5EF4-FFF2-40B4-BE49-F238E27FC236}">
                <a16:creationId xmlns:a16="http://schemas.microsoft.com/office/drawing/2014/main" id="{4E6BCCDD-A7AE-4D58-8F34-61D3031BB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545081"/>
              </p:ext>
            </p:extLst>
          </p:nvPr>
        </p:nvGraphicFramePr>
        <p:xfrm>
          <a:off x="461984" y="3808535"/>
          <a:ext cx="3337420" cy="115824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668710">
                  <a:extLst>
                    <a:ext uri="{9D8B030D-6E8A-4147-A177-3AD203B41FA5}">
                      <a16:colId xmlns:a16="http://schemas.microsoft.com/office/drawing/2014/main" val="2498702442"/>
                    </a:ext>
                  </a:extLst>
                </a:gridCol>
                <a:gridCol w="1668710">
                  <a:extLst>
                    <a:ext uri="{9D8B030D-6E8A-4147-A177-3AD203B41FA5}">
                      <a16:colId xmlns:a16="http://schemas.microsoft.com/office/drawing/2014/main" val="188811755"/>
                    </a:ext>
                  </a:extLst>
                </a:gridCol>
              </a:tblGrid>
              <a:tr h="5764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Low cost of manufacturing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FZShuTi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/>
                        <a:t>Difficult set up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6843"/>
                  </a:ext>
                </a:extLst>
              </a:tr>
              <a:tr h="407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altLang="ko-K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Simple supply chain</a:t>
                      </a:r>
                      <a:endParaRPr lang="pl-PL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FZShuTi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/>
                        <a:t>Low confidentiality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47810"/>
                  </a:ext>
                </a:extLst>
              </a:tr>
            </a:tbl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041650B-D472-E75D-6C19-75B9C633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20845B6-1B29-D362-918D-564ECB95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15" y="6312898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SWOT </a:t>
            </a:r>
            <a:r>
              <a:rPr lang="pl-PL" err="1"/>
              <a:t>analysis</a:t>
            </a:r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99F0550-54C8-4D5E-BCFF-5F7A7B1C1CF0}"/>
              </a:ext>
            </a:extLst>
          </p:cNvPr>
          <p:cNvGrpSpPr/>
          <p:nvPr/>
        </p:nvGrpSpPr>
        <p:grpSpPr>
          <a:xfrm>
            <a:off x="3859281" y="3981584"/>
            <a:ext cx="2164713" cy="1549726"/>
            <a:chOff x="1879337" y="1628800"/>
            <a:chExt cx="2596514" cy="1858853"/>
          </a:xfrm>
          <a:solidFill>
            <a:schemeClr val="accent1"/>
          </a:solidFill>
        </p:grpSpPr>
        <p:sp>
          <p:nvSpPr>
            <p:cNvPr id="4" name="Donut 4">
              <a:extLst>
                <a:ext uri="{FF2B5EF4-FFF2-40B4-BE49-F238E27FC236}">
                  <a16:creationId xmlns:a16="http://schemas.microsoft.com/office/drawing/2014/main" id="{63372BAC-9956-4DD8-BC5B-62A660C3B91F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9FE1E31-8112-46CC-A904-2110A2A8E1FF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id="{33B29D58-29EC-401A-B7C3-3B25CA799248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DAF6623-E31E-4CF8-88A5-ED6B47DC8746}"/>
              </a:ext>
            </a:extLst>
          </p:cNvPr>
          <p:cNvGrpSpPr/>
          <p:nvPr/>
        </p:nvGrpSpPr>
        <p:grpSpPr>
          <a:xfrm rot="10800000">
            <a:off x="6154049" y="2290042"/>
            <a:ext cx="2155921" cy="1549726"/>
            <a:chOff x="1889883" y="1628800"/>
            <a:chExt cx="2585968" cy="1858853"/>
          </a:xfrm>
          <a:solidFill>
            <a:schemeClr val="accent3"/>
          </a:solidFill>
        </p:grpSpPr>
        <p:sp>
          <p:nvSpPr>
            <p:cNvPr id="8" name="Donut 8">
              <a:extLst>
                <a:ext uri="{FF2B5EF4-FFF2-40B4-BE49-F238E27FC236}">
                  <a16:creationId xmlns:a16="http://schemas.microsoft.com/office/drawing/2014/main" id="{D8A451AE-278D-42E2-B58B-D1BEAADE477D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4A73655-4A84-47A3-982D-C61A0C5284B9}"/>
                </a:ext>
              </a:extLst>
            </p:cNvPr>
            <p:cNvSpPr/>
            <p:nvPr/>
          </p:nvSpPr>
          <p:spPr>
            <a:xfrm rot="10800000">
              <a:off x="2457653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10">
              <a:extLst>
                <a:ext uri="{FF2B5EF4-FFF2-40B4-BE49-F238E27FC236}">
                  <a16:creationId xmlns:a16="http://schemas.microsoft.com/office/drawing/2014/main" id="{445BC16B-7159-4121-8AA6-A54FC8E8E066}"/>
                </a:ext>
              </a:extLst>
            </p:cNvPr>
            <p:cNvSpPr/>
            <p:nvPr/>
          </p:nvSpPr>
          <p:spPr>
            <a:xfrm rot="16200000">
              <a:off x="1842769" y="2851618"/>
              <a:ext cx="683149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52A6143-BC05-480C-866C-3A48FFBB0C41}"/>
              </a:ext>
            </a:extLst>
          </p:cNvPr>
          <p:cNvGrpSpPr/>
          <p:nvPr/>
        </p:nvGrpSpPr>
        <p:grpSpPr>
          <a:xfrm rot="5400000">
            <a:off x="4166770" y="1982545"/>
            <a:ext cx="2164716" cy="1549728"/>
            <a:chOff x="1879337" y="1628800"/>
            <a:chExt cx="2596514" cy="1858853"/>
          </a:xfrm>
          <a:solidFill>
            <a:schemeClr val="accent4"/>
          </a:solidFill>
        </p:grpSpPr>
        <p:sp>
          <p:nvSpPr>
            <p:cNvPr id="12" name="Donut 12">
              <a:extLst>
                <a:ext uri="{FF2B5EF4-FFF2-40B4-BE49-F238E27FC236}">
                  <a16:creationId xmlns:a16="http://schemas.microsoft.com/office/drawing/2014/main" id="{A484ECA5-C11A-45C6-935C-A444F9D39EDC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E882D1F3-085D-47DA-B87E-35E80BD5DE48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Isosceles Triangle 14">
              <a:extLst>
                <a:ext uri="{FF2B5EF4-FFF2-40B4-BE49-F238E27FC236}">
                  <a16:creationId xmlns:a16="http://schemas.microsoft.com/office/drawing/2014/main" id="{90609853-BE26-44D2-B2C8-ECDB350B2B4F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1F5FAD8-0A0C-4D2B-B4A3-7FCD7EC68642}"/>
              </a:ext>
            </a:extLst>
          </p:cNvPr>
          <p:cNvGrpSpPr/>
          <p:nvPr/>
        </p:nvGrpSpPr>
        <p:grpSpPr>
          <a:xfrm rot="16200000">
            <a:off x="5846554" y="4289078"/>
            <a:ext cx="2164714" cy="1549726"/>
            <a:chOff x="1879337" y="1628800"/>
            <a:chExt cx="2596514" cy="1858853"/>
          </a:xfrm>
          <a:solidFill>
            <a:schemeClr val="accent2"/>
          </a:solidFill>
        </p:grpSpPr>
        <p:sp>
          <p:nvSpPr>
            <p:cNvPr id="16" name="Donut 16">
              <a:extLst>
                <a:ext uri="{FF2B5EF4-FFF2-40B4-BE49-F238E27FC236}">
                  <a16:creationId xmlns:a16="http://schemas.microsoft.com/office/drawing/2014/main" id="{CC72E58C-2E27-4A19-B742-102BB6716D01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B05482BA-FF83-40E3-8E64-9145B716801E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Isosceles Triangle 18">
              <a:extLst>
                <a:ext uri="{FF2B5EF4-FFF2-40B4-BE49-F238E27FC236}">
                  <a16:creationId xmlns:a16="http://schemas.microsoft.com/office/drawing/2014/main" id="{346926BF-1B6F-4514-9752-4F96FD3F25F8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4B7D83-21B2-41AD-87F0-BDFDDC4BD03A}"/>
              </a:ext>
            </a:extLst>
          </p:cNvPr>
          <p:cNvSpPr txBox="1"/>
          <p:nvPr/>
        </p:nvSpPr>
        <p:spPr>
          <a:xfrm>
            <a:off x="4949029" y="2773152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40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8BA81-99FA-4F1C-ADE1-5D9D4002777B}"/>
              </a:ext>
            </a:extLst>
          </p:cNvPr>
          <p:cNvSpPr txBox="1"/>
          <p:nvPr/>
        </p:nvSpPr>
        <p:spPr>
          <a:xfrm>
            <a:off x="6511414" y="2773152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40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97F9A2-0791-4DE6-B30A-C56A0A0AFFE4}"/>
              </a:ext>
            </a:extLst>
          </p:cNvPr>
          <p:cNvSpPr txBox="1"/>
          <p:nvPr/>
        </p:nvSpPr>
        <p:spPr>
          <a:xfrm>
            <a:off x="4949029" y="4347056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1"/>
                </a:solidFill>
                <a:cs typeface="Arial" pitchFamily="34" charset="0"/>
              </a:rPr>
              <a:t>O</a:t>
            </a:r>
            <a:endParaRPr lang="ko-KR" altLang="en-US" sz="40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BAB3F-91C7-4F47-BB3E-1052A4BA5E21}"/>
              </a:ext>
            </a:extLst>
          </p:cNvPr>
          <p:cNvSpPr txBox="1"/>
          <p:nvPr/>
        </p:nvSpPr>
        <p:spPr>
          <a:xfrm>
            <a:off x="6511414" y="4347056"/>
            <a:ext cx="720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40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FF8C-FFDD-4831-A6C3-36E62DFB0875}"/>
              </a:ext>
            </a:extLst>
          </p:cNvPr>
          <p:cNvSpPr txBox="1"/>
          <p:nvPr/>
        </p:nvSpPr>
        <p:spPr>
          <a:xfrm rot="5400000">
            <a:off x="4065726" y="2503571"/>
            <a:ext cx="1341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STRENGTHS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1EBF6-CE39-4EA3-9697-9A955A7A7DDC}"/>
              </a:ext>
            </a:extLst>
          </p:cNvPr>
          <p:cNvSpPr txBox="1"/>
          <p:nvPr/>
        </p:nvSpPr>
        <p:spPr>
          <a:xfrm>
            <a:off x="6816080" y="2437144"/>
            <a:ext cx="126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WEAKNESS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03B4D5-30AF-4AA6-9684-225D0C926973}"/>
              </a:ext>
            </a:extLst>
          </p:cNvPr>
          <p:cNvSpPr txBox="1"/>
          <p:nvPr/>
        </p:nvSpPr>
        <p:spPr>
          <a:xfrm>
            <a:off x="4088884" y="5101408"/>
            <a:ext cx="1688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OPPORTUNITIES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AE4C8F-7C0C-4148-B18A-6EA3FBAB9285}"/>
              </a:ext>
            </a:extLst>
          </p:cNvPr>
          <p:cNvSpPr txBox="1"/>
          <p:nvPr/>
        </p:nvSpPr>
        <p:spPr>
          <a:xfrm rot="5400000">
            <a:off x="6904298" y="5229413"/>
            <a:ext cx="102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THREATS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7BA31C-A76A-4D60-9F7D-B2C267E51B49}"/>
              </a:ext>
            </a:extLst>
          </p:cNvPr>
          <p:cNvSpPr txBox="1"/>
          <p:nvPr/>
        </p:nvSpPr>
        <p:spPr>
          <a:xfrm>
            <a:off x="387029" y="1479593"/>
            <a:ext cx="4050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err="1"/>
              <a:t>Low</a:t>
            </a:r>
            <a:r>
              <a:rPr lang="pl-PL" sz="2400"/>
              <a:t> </a:t>
            </a:r>
            <a:r>
              <a:rPr lang="pl-PL" sz="2400" err="1"/>
              <a:t>cost</a:t>
            </a:r>
            <a:endParaRPr lang="pl-PL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err="1"/>
              <a:t>Integrable</a:t>
            </a:r>
            <a:endParaRPr lang="pl-PL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err="1"/>
              <a:t>Automating</a:t>
            </a:r>
            <a:r>
              <a:rPr lang="pl-PL" sz="2400"/>
              <a:t> </a:t>
            </a:r>
            <a:r>
              <a:rPr lang="pl-PL" sz="2400" err="1"/>
              <a:t>processes</a:t>
            </a:r>
            <a:endParaRPr lang="pl-PL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err="1"/>
              <a:t>Increasing</a:t>
            </a:r>
            <a:r>
              <a:rPr lang="pl-PL" sz="2400"/>
              <a:t> </a:t>
            </a:r>
            <a:r>
              <a:rPr lang="pl-PL" sz="2400" err="1"/>
              <a:t>effifiency</a:t>
            </a:r>
            <a:endParaRPr 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46C51-E482-47C6-AFC2-E8D25E590B65}"/>
              </a:ext>
            </a:extLst>
          </p:cNvPr>
          <p:cNvSpPr txBox="1"/>
          <p:nvPr/>
        </p:nvSpPr>
        <p:spPr>
          <a:xfrm>
            <a:off x="8146463" y="1744074"/>
            <a:ext cx="4050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err="1"/>
              <a:t>Dependability</a:t>
            </a:r>
            <a:r>
              <a:rPr lang="pl-PL" sz="2400"/>
              <a:t> on </a:t>
            </a:r>
            <a:r>
              <a:rPr lang="pl-PL" sz="2400" err="1"/>
              <a:t>semiconductors</a:t>
            </a:r>
            <a:endParaRPr lang="pl-PL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err="1"/>
              <a:t>Sourcing</a:t>
            </a:r>
            <a:r>
              <a:rPr lang="pl-PL" sz="2400"/>
              <a:t> not </a:t>
            </a:r>
            <a:r>
              <a:rPr lang="pl-PL" sz="2400" err="1"/>
              <a:t>complient</a:t>
            </a:r>
            <a:r>
              <a:rPr lang="pl-PL" sz="2400"/>
              <a:t> with ESG</a:t>
            </a:r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1F4C44-DE6B-42FA-993E-F3989F835816}"/>
              </a:ext>
            </a:extLst>
          </p:cNvPr>
          <p:cNvSpPr txBox="1"/>
          <p:nvPr/>
        </p:nvSpPr>
        <p:spPr>
          <a:xfrm>
            <a:off x="387029" y="4103247"/>
            <a:ext cx="4050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First </a:t>
            </a:r>
            <a:r>
              <a:rPr lang="pl-PL" sz="2400" err="1"/>
              <a:t>mover</a:t>
            </a:r>
            <a:r>
              <a:rPr lang="pl-PL" sz="2400"/>
              <a:t> with </a:t>
            </a:r>
            <a:r>
              <a:rPr lang="pl-PL" sz="2400" err="1"/>
              <a:t>affordable</a:t>
            </a:r>
            <a:r>
              <a:rPr lang="pl-PL" sz="2400"/>
              <a:t> </a:t>
            </a:r>
            <a:r>
              <a:rPr lang="pl-PL" sz="2400" err="1"/>
              <a:t>solution</a:t>
            </a:r>
            <a:endParaRPr lang="pl-PL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err="1"/>
              <a:t>Disruptive</a:t>
            </a:r>
            <a:r>
              <a:rPr lang="pl-PL" sz="2400"/>
              <a:t> </a:t>
            </a:r>
            <a:r>
              <a:rPr lang="pl-PL" sz="2400" err="1"/>
              <a:t>innovation</a:t>
            </a:r>
            <a:endParaRPr lang="pl-PL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047186-21E8-487F-9C69-B106B843891A}"/>
              </a:ext>
            </a:extLst>
          </p:cNvPr>
          <p:cNvSpPr txBox="1"/>
          <p:nvPr/>
        </p:nvSpPr>
        <p:spPr>
          <a:xfrm>
            <a:off x="8146463" y="4188828"/>
            <a:ext cx="4050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err="1"/>
              <a:t>Growing</a:t>
            </a:r>
            <a:r>
              <a:rPr lang="pl-PL" sz="2400"/>
              <a:t> </a:t>
            </a:r>
            <a:r>
              <a:rPr lang="pl-PL" sz="2400" err="1"/>
              <a:t>competition</a:t>
            </a:r>
            <a:endParaRPr lang="pl-PL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err="1"/>
              <a:t>Prices</a:t>
            </a:r>
            <a:r>
              <a:rPr lang="pl-PL" sz="2400"/>
              <a:t> of </a:t>
            </a:r>
            <a:r>
              <a:rPr lang="pl-PL" sz="2400" err="1"/>
              <a:t>those</a:t>
            </a:r>
            <a:r>
              <a:rPr lang="pl-PL" sz="2400"/>
              <a:t> products </a:t>
            </a:r>
            <a:r>
              <a:rPr lang="pl-PL" sz="2400" err="1"/>
              <a:t>become</a:t>
            </a:r>
            <a:r>
              <a:rPr lang="pl-PL" sz="2400"/>
              <a:t> </a:t>
            </a:r>
            <a:r>
              <a:rPr lang="pl-PL" sz="2400" err="1"/>
              <a:t>lower</a:t>
            </a:r>
            <a:endParaRPr lang="pl-PL" sz="2400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1F2ABEAA-A9A6-8164-4A8D-184E050B46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836E06D6-ED48-C485-DC8F-01CD7FE53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0" y="2921168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cs typeface="Arial" pitchFamily="34" charset="0"/>
              </a:rPr>
              <a:t>THANK YOU</a:t>
            </a:r>
            <a:r>
              <a:rPr lang="pl-PL" altLang="ko-KR" sz="6000">
                <a:cs typeface="Arial" pitchFamily="34" charset="0"/>
              </a:rPr>
              <a:t>!</a:t>
            </a:r>
            <a:endParaRPr lang="ko-KR" altLang="en-US" sz="6000">
              <a:cs typeface="Arial" pitchFamily="34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367CCDF-2FAD-2C9D-F699-39A6EE089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CF52AE-B11A-7B4C-9F40-F2C1271D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8721F-21B2-4E24-A624-41C8FDF9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92" y="246044"/>
            <a:ext cx="8603918" cy="2352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ACF65-8975-4296-9AFE-2C40BF80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24" y="2794128"/>
            <a:ext cx="6317585" cy="3097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1B45CC-2E87-471F-AB3E-5EA4940F0671}"/>
              </a:ext>
            </a:extLst>
          </p:cNvPr>
          <p:cNvSpPr txBox="1"/>
          <p:nvPr/>
        </p:nvSpPr>
        <p:spPr>
          <a:xfrm>
            <a:off x="53861" y="6362772"/>
            <a:ext cx="719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Source: Microsoft Supply Chain Center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BCCB3-AC77-4E13-A4BD-8F284C150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773" y="2794128"/>
            <a:ext cx="3687801" cy="33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93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09D9A7-23E1-4394-AC7A-2535828B5F72}"/>
              </a:ext>
            </a:extLst>
          </p:cNvPr>
          <p:cNvSpPr txBox="1"/>
          <p:nvPr/>
        </p:nvSpPr>
        <p:spPr>
          <a:xfrm>
            <a:off x="6753160" y="1742177"/>
            <a:ext cx="46003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Microsoft </a:t>
            </a:r>
            <a:r>
              <a:rPr lang="pl-PL" sz="2000" b="1" i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releases</a:t>
            </a:r>
            <a:r>
              <a:rPr lang="pl-PL" sz="2000" b="1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2000" b="1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a </a:t>
            </a:r>
            <a:r>
              <a:rPr lang="en-GB" sz="2000" b="1" i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software that will help customers track and coordinate supply-chain systems by </a:t>
            </a:r>
            <a:r>
              <a:rPr lang="en-GB" sz="2000" b="1">
                <a:solidFill>
                  <a:schemeClr val="bg1"/>
                </a:solidFill>
                <a:latin typeface="Source Sans Pro" panose="020B0503030403020204" pitchFamily="34" charset="0"/>
              </a:rPr>
              <a:t>combining data from its own programs and tools from rivals like SAP and Oracle Inc.</a:t>
            </a:r>
            <a:endParaRPr lang="en-US" altLang="ko-KR" sz="2000" b="1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6A47F-E043-4B0C-9964-0C859B960B32}"/>
              </a:ext>
            </a:extLst>
          </p:cNvPr>
          <p:cNvSpPr txBox="1"/>
          <p:nvPr/>
        </p:nvSpPr>
        <p:spPr>
          <a:xfrm>
            <a:off x="8137737" y="5444153"/>
            <a:ext cx="4165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>
                <a:solidFill>
                  <a:schemeClr val="bg1"/>
                </a:solidFill>
                <a:latin typeface="Source Sans Pro" panose="020B0503030403020204" pitchFamily="34" charset="0"/>
              </a:rPr>
              <a:t>L</a:t>
            </a:r>
            <a:r>
              <a:rPr lang="en-GB" sz="2000" b="1">
                <a:solidFill>
                  <a:schemeClr val="bg1"/>
                </a:solidFill>
                <a:latin typeface="Source Sans Pro" panose="020B0503030403020204" pitchFamily="34" charset="0"/>
              </a:rPr>
              <a:t>ogistical disruptions caused by the COVID-19 pandemic, the war in Ukraine</a:t>
            </a:r>
            <a:r>
              <a:rPr lang="pl-PL" sz="2000" b="1">
                <a:solidFill>
                  <a:schemeClr val="bg1"/>
                </a:solidFill>
                <a:latin typeface="Source Sans Pro" panose="020B0503030403020204" pitchFamily="34" charset="0"/>
              </a:rPr>
              <a:t>, </a:t>
            </a:r>
            <a:r>
              <a:rPr lang="en-GB" sz="2000" b="1">
                <a:solidFill>
                  <a:schemeClr val="bg1"/>
                </a:solidFill>
                <a:latin typeface="Source Sans Pro" panose="020B0503030403020204" pitchFamily="34" charset="0"/>
              </a:rPr>
              <a:t>labour shortages and broad economic uncertainty.</a:t>
            </a:r>
            <a:endParaRPr lang="en-US" altLang="ko-KR" sz="2000" b="1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25C43-F283-470F-BCAB-0AEB09759152}"/>
              </a:ext>
            </a:extLst>
          </p:cNvPr>
          <p:cNvSpPr txBox="1"/>
          <p:nvPr/>
        </p:nvSpPr>
        <p:spPr>
          <a:xfrm>
            <a:off x="8026023" y="4659324"/>
            <a:ext cx="4165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+mj-lt"/>
                <a:cs typeface="Arial" pitchFamily="34" charset="0"/>
              </a:rPr>
              <a:t>WHY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?</a:t>
            </a:r>
            <a:endParaRPr lang="ko-KR" altLang="en-US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4F725-DEB6-4BD1-8554-E95700FD2533}"/>
              </a:ext>
            </a:extLst>
          </p:cNvPr>
          <p:cNvSpPr txBox="1"/>
          <p:nvPr/>
        </p:nvSpPr>
        <p:spPr>
          <a:xfrm>
            <a:off x="6643350" y="213518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altLang="ko-KR" sz="4800">
                <a:solidFill>
                  <a:schemeClr val="bg1"/>
                </a:solidFill>
                <a:latin typeface="+mj-lt"/>
                <a:cs typeface="Arial" pitchFamily="34" charset="0"/>
              </a:rPr>
              <a:t>ARTICLE</a:t>
            </a:r>
            <a:endParaRPr lang="en-US" altLang="ko-KR" sz="480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GB" altLang="ko-KR" sz="480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8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E5FCD-B683-44ED-8754-EBB5A5F08894}"/>
              </a:ext>
            </a:extLst>
          </p:cNvPr>
          <p:cNvSpPr txBox="1"/>
          <p:nvPr/>
        </p:nvSpPr>
        <p:spPr>
          <a:xfrm>
            <a:off x="53861" y="6362772"/>
            <a:ext cx="719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>
                <a:solidFill>
                  <a:schemeClr val="bg1"/>
                </a:solidFill>
              </a:rPr>
              <a:t>Sources</a:t>
            </a:r>
            <a:r>
              <a:rPr lang="pl-PL">
                <a:solidFill>
                  <a:schemeClr val="bg1"/>
                </a:solidFill>
              </a:rPr>
              <a:t>: Supply Chain Brain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CA6935DC-ED6F-E6AE-0BB5-6E4FD9898DFC}"/>
              </a:ext>
            </a:extLst>
          </p:cNvPr>
          <p:cNvSpPr txBox="1"/>
          <p:nvPr/>
        </p:nvSpPr>
        <p:spPr>
          <a:xfrm>
            <a:off x="4526903" y="3659198"/>
            <a:ext cx="4893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>
                <a:solidFill>
                  <a:schemeClr val="bg1"/>
                </a:solidFill>
                <a:latin typeface="+mj-lt"/>
                <a:cs typeface="Arial" pitchFamily="34" charset="0"/>
              </a:rPr>
              <a:t>EVENT</a:t>
            </a:r>
            <a:r>
              <a:rPr lang="pl-PL" sz="2000" b="1">
                <a:solidFill>
                  <a:schemeClr val="bg1"/>
                </a:solidFill>
                <a:latin typeface="Source Sans Pro" panose="020B0503030403020204" pitchFamily="34" charset="0"/>
              </a:rPr>
              <a:t>:</a:t>
            </a:r>
            <a:br>
              <a:rPr lang="pl-PL" sz="2000" b="1">
                <a:solidFill>
                  <a:schemeClr val="bg1"/>
                </a:solidFill>
                <a:latin typeface="Source Sans Pro" panose="020B0503030403020204" pitchFamily="34" charset="0"/>
              </a:rPr>
            </a:br>
            <a:r>
              <a:rPr lang="pl-PL" sz="2000" b="1">
                <a:solidFill>
                  <a:schemeClr val="bg1"/>
                </a:solidFill>
                <a:latin typeface="Source Sans Pro" panose="020B0503030403020204" pitchFamily="34" charset="0"/>
              </a:rPr>
              <a:t>R</a:t>
            </a:r>
            <a:r>
              <a:rPr lang="en-US" sz="2000" b="1" err="1">
                <a:solidFill>
                  <a:schemeClr val="bg1"/>
                </a:solidFill>
                <a:latin typeface="Source Sans Pro" panose="020B0503030403020204" pitchFamily="34" charset="0"/>
              </a:rPr>
              <a:t>elease</a:t>
            </a:r>
            <a:r>
              <a:rPr lang="en-US" sz="2000" b="1">
                <a:solidFill>
                  <a:schemeClr val="bg1"/>
                </a:solidFill>
                <a:latin typeface="Source Sans Pro" panose="020B0503030403020204" pitchFamily="34" charset="0"/>
              </a:rPr>
              <a:t> of Microsoft Supply Chain </a:t>
            </a:r>
            <a:r>
              <a:rPr lang="pl-PL" sz="2000" b="1">
                <a:solidFill>
                  <a:schemeClr val="bg1"/>
                </a:solidFill>
                <a:latin typeface="Source Sans Pro" panose="020B0503030403020204" pitchFamily="34" charset="0"/>
              </a:rPr>
              <a:t>Center</a:t>
            </a:r>
            <a:r>
              <a:rPr lang="en-US" sz="2000" b="1">
                <a:solidFill>
                  <a:schemeClr val="bg1"/>
                </a:solidFill>
                <a:latin typeface="Source Sans Pro" panose="020B0503030403020204" pitchFamily="34" charset="0"/>
              </a:rPr>
              <a:t>.</a:t>
            </a:r>
            <a:endParaRPr lang="en-GB" sz="2000" b="1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err="1"/>
              <a:t>Becoming</a:t>
            </a:r>
            <a:r>
              <a:rPr lang="pl-PL"/>
              <a:t> a </a:t>
            </a:r>
            <a:r>
              <a:rPr lang="pl-PL" err="1"/>
              <a:t>new</a:t>
            </a:r>
            <a:r>
              <a:rPr lang="pl-PL"/>
              <a:t> trend</a:t>
            </a:r>
            <a:endParaRPr lang="en-US"/>
          </a:p>
        </p:txBody>
      </p:sp>
      <p:cxnSp>
        <p:nvCxnSpPr>
          <p:cNvPr id="3" name="Straight Connector 23">
            <a:extLst>
              <a:ext uri="{FF2B5EF4-FFF2-40B4-BE49-F238E27FC236}">
                <a16:creationId xmlns:a16="http://schemas.microsoft.com/office/drawing/2014/main" id="{7BD118AA-7FEB-4175-8FDC-54090F3A45AE}"/>
              </a:ext>
            </a:extLst>
          </p:cNvPr>
          <p:cNvCxnSpPr>
            <a:cxnSpLocks/>
          </p:cNvCxnSpPr>
          <p:nvPr/>
        </p:nvCxnSpPr>
        <p:spPr>
          <a:xfrm>
            <a:off x="685581" y="3920354"/>
            <a:ext cx="1037313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24">
            <a:extLst>
              <a:ext uri="{FF2B5EF4-FFF2-40B4-BE49-F238E27FC236}">
                <a16:creationId xmlns:a16="http://schemas.microsoft.com/office/drawing/2014/main" id="{01A2C966-5B99-416C-B212-166CAD2E5FB6}"/>
              </a:ext>
            </a:extLst>
          </p:cNvPr>
          <p:cNvSpPr>
            <a:spLocks noChangeAspect="1"/>
          </p:cNvSpPr>
          <p:nvPr/>
        </p:nvSpPr>
        <p:spPr>
          <a:xfrm>
            <a:off x="9143059" y="3778209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B0F0"/>
              </a:solidFill>
            </a:endParaRPr>
          </a:p>
        </p:txBody>
      </p:sp>
      <p:sp>
        <p:nvSpPr>
          <p:cNvPr id="5" name="Oval 25">
            <a:extLst>
              <a:ext uri="{FF2B5EF4-FFF2-40B4-BE49-F238E27FC236}">
                <a16:creationId xmlns:a16="http://schemas.microsoft.com/office/drawing/2014/main" id="{A5267138-1A48-4DAB-989B-B130B20CE021}"/>
              </a:ext>
            </a:extLst>
          </p:cNvPr>
          <p:cNvSpPr>
            <a:spLocks noChangeAspect="1"/>
          </p:cNvSpPr>
          <p:nvPr/>
        </p:nvSpPr>
        <p:spPr>
          <a:xfrm>
            <a:off x="1990532" y="3796281"/>
            <a:ext cx="274320" cy="27432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27">
            <a:extLst>
              <a:ext uri="{FF2B5EF4-FFF2-40B4-BE49-F238E27FC236}">
                <a16:creationId xmlns:a16="http://schemas.microsoft.com/office/drawing/2014/main" id="{30BAEA5E-A5E0-4C19-ADBF-C8745CC6D43C}"/>
              </a:ext>
            </a:extLst>
          </p:cNvPr>
          <p:cNvSpPr>
            <a:spLocks noChangeAspect="1"/>
          </p:cNvSpPr>
          <p:nvPr/>
        </p:nvSpPr>
        <p:spPr>
          <a:xfrm>
            <a:off x="7059747" y="3778209"/>
            <a:ext cx="274320" cy="274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F0000"/>
              </a:solidFill>
            </a:endParaRPr>
          </a:p>
        </p:txBody>
      </p:sp>
      <p:sp>
        <p:nvSpPr>
          <p:cNvPr id="8" name="Oval 28">
            <a:extLst>
              <a:ext uri="{FF2B5EF4-FFF2-40B4-BE49-F238E27FC236}">
                <a16:creationId xmlns:a16="http://schemas.microsoft.com/office/drawing/2014/main" id="{28F7E181-8D8C-4F1D-8A5A-5031237E5826}"/>
              </a:ext>
            </a:extLst>
          </p:cNvPr>
          <p:cNvSpPr>
            <a:spLocks noChangeAspect="1"/>
          </p:cNvSpPr>
          <p:nvPr/>
        </p:nvSpPr>
        <p:spPr>
          <a:xfrm>
            <a:off x="4736734" y="3778209"/>
            <a:ext cx="27432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DD57A3-8008-4530-A0D5-3E09BB3ED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614" y="2498237"/>
            <a:ext cx="5280431" cy="6092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0D16A1-0E71-4E26-94A2-98C68FD7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520" y="4851996"/>
            <a:ext cx="4574804" cy="7783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FF44CB-5806-489F-8203-EB06B497816C}"/>
              </a:ext>
            </a:extLst>
          </p:cNvPr>
          <p:cNvSpPr txBox="1"/>
          <p:nvPr/>
        </p:nvSpPr>
        <p:spPr>
          <a:xfrm>
            <a:off x="88777" y="6362772"/>
            <a:ext cx="719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Sources</a:t>
            </a:r>
            <a:r>
              <a:rPr lang="pl-PL"/>
              <a:t>: scmr.com; Microsoft.com; bain.com; techhq.com</a:t>
            </a:r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8429A4-60BF-4DE2-82ED-F8687AE0C867}"/>
              </a:ext>
            </a:extLst>
          </p:cNvPr>
          <p:cNvSpPr txBox="1"/>
          <p:nvPr/>
        </p:nvSpPr>
        <p:spPr>
          <a:xfrm>
            <a:off x="6476400" y="3251598"/>
            <a:ext cx="174089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2400" err="1">
                <a:solidFill>
                  <a:srgbClr val="FF0000"/>
                </a:solidFill>
              </a:rPr>
              <a:t>McKinsey</a:t>
            </a:r>
            <a:endParaRPr lang="en-US" altLang="ko-KR" sz="120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18686B-8813-4785-B3BC-F711F136DAAB}"/>
              </a:ext>
            </a:extLst>
          </p:cNvPr>
          <p:cNvSpPr txBox="1"/>
          <p:nvPr/>
        </p:nvSpPr>
        <p:spPr>
          <a:xfrm>
            <a:off x="8800382" y="4225874"/>
            <a:ext cx="174089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2400">
                <a:solidFill>
                  <a:srgbClr val="00B0F0"/>
                </a:solidFill>
              </a:rPr>
              <a:t>Microsoft</a:t>
            </a:r>
            <a:endParaRPr lang="en-US" altLang="ko-KR" sz="1200">
              <a:solidFill>
                <a:srgbClr val="00B0F0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A3D8C3E-DAF3-41F0-86B2-5EE159308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413" y="4851996"/>
            <a:ext cx="2948681" cy="107035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29816CD-9E5F-4FD9-9B26-94665BF4DAF4}"/>
              </a:ext>
            </a:extLst>
          </p:cNvPr>
          <p:cNvSpPr txBox="1"/>
          <p:nvPr/>
        </p:nvSpPr>
        <p:spPr>
          <a:xfrm>
            <a:off x="3842493" y="4218427"/>
            <a:ext cx="22676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2400">
                <a:solidFill>
                  <a:srgbClr val="00B050"/>
                </a:solidFill>
              </a:rPr>
              <a:t>United Nations</a:t>
            </a:r>
            <a:endParaRPr lang="en-US" altLang="ko-KR" sz="1200">
              <a:solidFill>
                <a:srgbClr val="00B050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1C2ACEB3-3CA9-471C-9B1C-0C2221A34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196" y="2200732"/>
            <a:ext cx="3381976" cy="105312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B06ED31-A395-448A-8CBC-AEAD33787D08}"/>
              </a:ext>
            </a:extLst>
          </p:cNvPr>
          <p:cNvSpPr txBox="1"/>
          <p:nvPr/>
        </p:nvSpPr>
        <p:spPr>
          <a:xfrm>
            <a:off x="1002027" y="3302981"/>
            <a:ext cx="26200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2400" err="1">
                <a:solidFill>
                  <a:srgbClr val="7030A0"/>
                </a:solidFill>
              </a:rPr>
              <a:t>Bain</a:t>
            </a:r>
            <a:r>
              <a:rPr lang="pl-PL" altLang="ko-KR" sz="2400">
                <a:solidFill>
                  <a:srgbClr val="7030A0"/>
                </a:solidFill>
              </a:rPr>
              <a:t> &amp; Company</a:t>
            </a:r>
            <a:endParaRPr lang="en-US" altLang="ko-KR" sz="12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A6D760-D252-21CD-EAE2-CD2E30B851FA}"/>
              </a:ext>
            </a:extLst>
          </p:cNvPr>
          <p:cNvGrpSpPr/>
          <p:nvPr/>
        </p:nvGrpSpPr>
        <p:grpSpPr>
          <a:xfrm>
            <a:off x="3185023" y="2359554"/>
            <a:ext cx="5821953" cy="2138891"/>
            <a:chOff x="-21792" y="1549241"/>
            <a:chExt cx="5821953" cy="21388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4B104D-8754-8B95-BB8D-5D4E87A50BB6}"/>
                </a:ext>
              </a:extLst>
            </p:cNvPr>
            <p:cNvSpPr txBox="1"/>
            <p:nvPr/>
          </p:nvSpPr>
          <p:spPr>
            <a:xfrm>
              <a:off x="-21792" y="2973043"/>
              <a:ext cx="5821953" cy="715089"/>
            </a:xfrm>
            <a:prstGeom prst="roundRect">
              <a:avLst/>
            </a:prstGeom>
            <a:gradFill>
              <a:gsLst>
                <a:gs pos="0">
                  <a:srgbClr val="6FAD49"/>
                </a:gs>
                <a:gs pos="100000">
                  <a:srgbClr val="E72950"/>
                </a:gs>
              </a:gsLst>
              <a:lin ang="10800000" scaled="0"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 sz="3600"/>
                <a:t>Technology overview</a:t>
              </a:r>
            </a:p>
          </p:txBody>
        </p:sp>
        <p:pic>
          <p:nvPicPr>
            <p:cNvPr id="4" name="Graphic 3" descr="Internet with solid fill">
              <a:extLst>
                <a:ext uri="{FF2B5EF4-FFF2-40B4-BE49-F238E27FC236}">
                  <a16:creationId xmlns:a16="http://schemas.microsoft.com/office/drawing/2014/main" id="{26375EEB-283C-31F4-3FA6-960130658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4923" y="1549241"/>
              <a:ext cx="1908522" cy="1908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087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>
            <a:normAutofit fontScale="92500" lnSpcReduction="10000"/>
          </a:bodyPr>
          <a:lstStyle/>
          <a:p>
            <a:r>
              <a:rPr lang="en-US">
                <a:cs typeface="Arial"/>
              </a:rPr>
              <a:t>Benefits of Microsoft Software</a:t>
            </a:r>
            <a:endParaRPr lang="pl-PL"/>
          </a:p>
        </p:txBody>
      </p:sp>
      <p:grpSp>
        <p:nvGrpSpPr>
          <p:cNvPr id="3" name="Group 22">
            <a:extLst>
              <a:ext uri="{FF2B5EF4-FFF2-40B4-BE49-F238E27FC236}">
                <a16:creationId xmlns:a16="http://schemas.microsoft.com/office/drawing/2014/main" id="{553B758C-70F5-40A8-978E-06DBF6405F1B}"/>
              </a:ext>
            </a:extLst>
          </p:cNvPr>
          <p:cNvGrpSpPr/>
          <p:nvPr/>
        </p:nvGrpSpPr>
        <p:grpSpPr>
          <a:xfrm>
            <a:off x="5140946" y="1907266"/>
            <a:ext cx="1910107" cy="1791956"/>
            <a:chOff x="2266949" y="1503349"/>
            <a:chExt cx="5895975" cy="5531273"/>
          </a:xfrm>
          <a:solidFill>
            <a:schemeClr val="accent1"/>
          </a:solidFill>
        </p:grpSpPr>
        <p:pic>
          <p:nvPicPr>
            <p:cNvPr id="4" name="Graphic 23">
              <a:extLst>
                <a:ext uri="{FF2B5EF4-FFF2-40B4-BE49-F238E27FC236}">
                  <a16:creationId xmlns:a16="http://schemas.microsoft.com/office/drawing/2014/main" id="{7D7712C6-EE6E-4B55-B177-5A32006B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206D0D06-352C-48DA-A33C-C02B8936E178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6" name="Rectangle: Rounded Corners 25">
                <a:extLst>
                  <a:ext uri="{FF2B5EF4-FFF2-40B4-BE49-F238E27FC236}">
                    <a16:creationId xmlns:a16="http://schemas.microsoft.com/office/drawing/2014/main" id="{6D8EA97D-0083-448E-A466-25CA75BD81C6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26">
                <a:extLst>
                  <a:ext uri="{FF2B5EF4-FFF2-40B4-BE49-F238E27FC236}">
                    <a16:creationId xmlns:a16="http://schemas.microsoft.com/office/drawing/2014/main" id="{FFAA120C-B8AD-428D-96F3-D4EDFB44C2B7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12F677A2-A0F6-4854-962C-E4F3C56941E9}"/>
              </a:ext>
            </a:extLst>
          </p:cNvPr>
          <p:cNvGrpSpPr/>
          <p:nvPr/>
        </p:nvGrpSpPr>
        <p:grpSpPr>
          <a:xfrm rot="3600000">
            <a:off x="6122938" y="2454816"/>
            <a:ext cx="1910107" cy="1791956"/>
            <a:chOff x="2266949" y="1503349"/>
            <a:chExt cx="5895975" cy="5531273"/>
          </a:xfrm>
          <a:solidFill>
            <a:schemeClr val="accent2"/>
          </a:solidFill>
        </p:grpSpPr>
        <p:pic>
          <p:nvPicPr>
            <p:cNvPr id="9" name="Graphic 28">
              <a:extLst>
                <a:ext uri="{FF2B5EF4-FFF2-40B4-BE49-F238E27FC236}">
                  <a16:creationId xmlns:a16="http://schemas.microsoft.com/office/drawing/2014/main" id="{E27F5758-A415-4665-B63A-9B801F50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0" name="Group 29">
              <a:extLst>
                <a:ext uri="{FF2B5EF4-FFF2-40B4-BE49-F238E27FC236}">
                  <a16:creationId xmlns:a16="http://schemas.microsoft.com/office/drawing/2014/main" id="{6E2F3E1F-1C96-4F85-89FF-CF6CBC4CFA6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1" name="Rectangle: Rounded Corners 30">
                <a:extLst>
                  <a:ext uri="{FF2B5EF4-FFF2-40B4-BE49-F238E27FC236}">
                    <a16:creationId xmlns:a16="http://schemas.microsoft.com/office/drawing/2014/main" id="{46D85907-1E49-4C4D-99D2-5C6B6352E2EF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31">
                <a:extLst>
                  <a:ext uri="{FF2B5EF4-FFF2-40B4-BE49-F238E27FC236}">
                    <a16:creationId xmlns:a16="http://schemas.microsoft.com/office/drawing/2014/main" id="{EF5E88AA-3541-4C3E-B6F5-F6AF767A4096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32">
            <a:extLst>
              <a:ext uri="{FF2B5EF4-FFF2-40B4-BE49-F238E27FC236}">
                <a16:creationId xmlns:a16="http://schemas.microsoft.com/office/drawing/2014/main" id="{4635DB13-AC33-4705-A040-F9F45DAA1211}"/>
              </a:ext>
            </a:extLst>
          </p:cNvPr>
          <p:cNvGrpSpPr/>
          <p:nvPr/>
        </p:nvGrpSpPr>
        <p:grpSpPr>
          <a:xfrm rot="7200000">
            <a:off x="6094611" y="3562604"/>
            <a:ext cx="1910107" cy="1791956"/>
            <a:chOff x="2266949" y="1503349"/>
            <a:chExt cx="5895975" cy="5531273"/>
          </a:xfrm>
          <a:solidFill>
            <a:schemeClr val="accent5"/>
          </a:solidFill>
        </p:grpSpPr>
        <p:pic>
          <p:nvPicPr>
            <p:cNvPr id="14" name="Graphic 33">
              <a:extLst>
                <a:ext uri="{FF2B5EF4-FFF2-40B4-BE49-F238E27FC236}">
                  <a16:creationId xmlns:a16="http://schemas.microsoft.com/office/drawing/2014/main" id="{4135CC34-7FE9-4641-8F45-229472022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15" name="Group 34">
              <a:extLst>
                <a:ext uri="{FF2B5EF4-FFF2-40B4-BE49-F238E27FC236}">
                  <a16:creationId xmlns:a16="http://schemas.microsoft.com/office/drawing/2014/main" id="{CBD981C5-E304-4F03-B8EB-25411592343E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16" name="Rectangle: Rounded Corners 35">
                <a:extLst>
                  <a:ext uri="{FF2B5EF4-FFF2-40B4-BE49-F238E27FC236}">
                    <a16:creationId xmlns:a16="http://schemas.microsoft.com/office/drawing/2014/main" id="{BDA3597B-DB6A-4951-B28A-A10B3CECCFC2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36">
                <a:extLst>
                  <a:ext uri="{FF2B5EF4-FFF2-40B4-BE49-F238E27FC236}">
                    <a16:creationId xmlns:a16="http://schemas.microsoft.com/office/drawing/2014/main" id="{23A2CC13-BA99-4407-BC0F-0D4B88757158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37">
            <a:extLst>
              <a:ext uri="{FF2B5EF4-FFF2-40B4-BE49-F238E27FC236}">
                <a16:creationId xmlns:a16="http://schemas.microsoft.com/office/drawing/2014/main" id="{91393AEE-E9EF-41BD-9EEF-D87649229BB7}"/>
              </a:ext>
            </a:extLst>
          </p:cNvPr>
          <p:cNvGrpSpPr/>
          <p:nvPr/>
        </p:nvGrpSpPr>
        <p:grpSpPr>
          <a:xfrm rot="10800000">
            <a:off x="5140946" y="4136214"/>
            <a:ext cx="1910107" cy="1791956"/>
            <a:chOff x="2266949" y="1503349"/>
            <a:chExt cx="5895975" cy="5531273"/>
          </a:xfrm>
          <a:solidFill>
            <a:schemeClr val="accent4"/>
          </a:solidFill>
        </p:grpSpPr>
        <p:pic>
          <p:nvPicPr>
            <p:cNvPr id="19" name="Graphic 38">
              <a:extLst>
                <a:ext uri="{FF2B5EF4-FFF2-40B4-BE49-F238E27FC236}">
                  <a16:creationId xmlns:a16="http://schemas.microsoft.com/office/drawing/2014/main" id="{72C6E9A8-EFA0-4E54-B235-03666A9B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86AE938F-F783-414F-AC78-824E3DAE98CD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1" name="Rectangle: Rounded Corners 40">
                <a:extLst>
                  <a:ext uri="{FF2B5EF4-FFF2-40B4-BE49-F238E27FC236}">
                    <a16:creationId xmlns:a16="http://schemas.microsoft.com/office/drawing/2014/main" id="{31801A57-B350-43FE-9C79-89E143918DEC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41">
                <a:extLst>
                  <a:ext uri="{FF2B5EF4-FFF2-40B4-BE49-F238E27FC236}">
                    <a16:creationId xmlns:a16="http://schemas.microsoft.com/office/drawing/2014/main" id="{34D92624-D6E7-4360-916A-4BDBF268B4F4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42">
            <a:extLst>
              <a:ext uri="{FF2B5EF4-FFF2-40B4-BE49-F238E27FC236}">
                <a16:creationId xmlns:a16="http://schemas.microsoft.com/office/drawing/2014/main" id="{83BDAA52-9E75-4CC3-8FEB-E12306A73C54}"/>
              </a:ext>
            </a:extLst>
          </p:cNvPr>
          <p:cNvGrpSpPr/>
          <p:nvPr/>
        </p:nvGrpSpPr>
        <p:grpSpPr>
          <a:xfrm rot="14400000">
            <a:off x="4185891" y="3549078"/>
            <a:ext cx="1910107" cy="1791956"/>
            <a:chOff x="2266949" y="1503349"/>
            <a:chExt cx="5895975" cy="5531273"/>
          </a:xfrm>
          <a:solidFill>
            <a:schemeClr val="accent3"/>
          </a:solidFill>
        </p:grpSpPr>
        <p:pic>
          <p:nvPicPr>
            <p:cNvPr id="24" name="Graphic 43">
              <a:extLst>
                <a:ext uri="{FF2B5EF4-FFF2-40B4-BE49-F238E27FC236}">
                  <a16:creationId xmlns:a16="http://schemas.microsoft.com/office/drawing/2014/main" id="{E04E5170-41F0-4FB5-9E1F-AE6A1BD5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CEF0E8EA-5DBD-4AF2-B934-6DB5FDA93E2F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26" name="Rectangle: Rounded Corners 45">
                <a:extLst>
                  <a:ext uri="{FF2B5EF4-FFF2-40B4-BE49-F238E27FC236}">
                    <a16:creationId xmlns:a16="http://schemas.microsoft.com/office/drawing/2014/main" id="{C07470BA-3B7D-4D3E-80B7-6B796E014EC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46">
                <a:extLst>
                  <a:ext uri="{FF2B5EF4-FFF2-40B4-BE49-F238E27FC236}">
                    <a16:creationId xmlns:a16="http://schemas.microsoft.com/office/drawing/2014/main" id="{FC8AB5E5-F183-49FB-9C3C-C6AD4DC110CA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47">
            <a:extLst>
              <a:ext uri="{FF2B5EF4-FFF2-40B4-BE49-F238E27FC236}">
                <a16:creationId xmlns:a16="http://schemas.microsoft.com/office/drawing/2014/main" id="{EB9ED2F6-4EB8-4F0F-A66C-5A27C66608EE}"/>
              </a:ext>
            </a:extLst>
          </p:cNvPr>
          <p:cNvGrpSpPr/>
          <p:nvPr/>
        </p:nvGrpSpPr>
        <p:grpSpPr>
          <a:xfrm rot="18000000">
            <a:off x="4164528" y="2454816"/>
            <a:ext cx="1910107" cy="1791956"/>
            <a:chOff x="2266949" y="1503349"/>
            <a:chExt cx="5895975" cy="5531273"/>
          </a:xfrm>
          <a:solidFill>
            <a:schemeClr val="accent6"/>
          </a:solidFill>
        </p:grpSpPr>
        <p:pic>
          <p:nvPicPr>
            <p:cNvPr id="29" name="Graphic 48">
              <a:extLst>
                <a:ext uri="{FF2B5EF4-FFF2-40B4-BE49-F238E27FC236}">
                  <a16:creationId xmlns:a16="http://schemas.microsoft.com/office/drawing/2014/main" id="{7E496989-44AE-46EF-8041-B008DF0ED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266949" y="1799878"/>
              <a:ext cx="5895975" cy="5234744"/>
            </a:xfrm>
            <a:custGeom>
              <a:avLst/>
              <a:gdLst>
                <a:gd name="connsiteX0" fmla="*/ 0 w 5895975"/>
                <a:gd name="connsiteY0" fmla="*/ 0 h 5234744"/>
                <a:gd name="connsiteX1" fmla="*/ 5191126 w 5895975"/>
                <a:gd name="connsiteY1" fmla="*/ 0 h 5234744"/>
                <a:gd name="connsiteX2" fmla="*/ 5191126 w 5895975"/>
                <a:gd name="connsiteY2" fmla="*/ 629344 h 5234744"/>
                <a:gd name="connsiteX3" fmla="*/ 5468117 w 5895975"/>
                <a:gd name="connsiteY3" fmla="*/ 629344 h 5234744"/>
                <a:gd name="connsiteX4" fmla="*/ 5455908 w 5895975"/>
                <a:gd name="connsiteY4" fmla="*/ 651647 h 5234744"/>
                <a:gd name="connsiteX5" fmla="*/ 5487093 w 5895975"/>
                <a:gd name="connsiteY5" fmla="*/ 668718 h 5234744"/>
                <a:gd name="connsiteX6" fmla="*/ 5516681 w 5895975"/>
                <a:gd name="connsiteY6" fmla="*/ 624833 h 5234744"/>
                <a:gd name="connsiteX7" fmla="*/ 5615004 w 5895975"/>
                <a:gd name="connsiteY7" fmla="*/ 584106 h 5234744"/>
                <a:gd name="connsiteX8" fmla="*/ 5754054 w 5895975"/>
                <a:gd name="connsiteY8" fmla="*/ 723156 h 5234744"/>
                <a:gd name="connsiteX9" fmla="*/ 5743127 w 5895975"/>
                <a:gd name="connsiteY9" fmla="*/ 777281 h 5234744"/>
                <a:gd name="connsiteX10" fmla="*/ 5727570 w 5895975"/>
                <a:gd name="connsiteY10" fmla="*/ 800355 h 5234744"/>
                <a:gd name="connsiteX11" fmla="*/ 5767186 w 5895975"/>
                <a:gd name="connsiteY11" fmla="*/ 822041 h 5234744"/>
                <a:gd name="connsiteX12" fmla="*/ 5867510 w 5895975"/>
                <a:gd name="connsiteY12" fmla="*/ 638767 h 5234744"/>
                <a:gd name="connsiteX13" fmla="*/ 5850296 w 5895975"/>
                <a:gd name="connsiteY13" fmla="*/ 629344 h 5234744"/>
                <a:gd name="connsiteX14" fmla="*/ 5895975 w 5895975"/>
                <a:gd name="connsiteY14" fmla="*/ 629344 h 5234744"/>
                <a:gd name="connsiteX15" fmla="*/ 5895975 w 5895975"/>
                <a:gd name="connsiteY15" fmla="*/ 5234744 h 5234744"/>
                <a:gd name="connsiteX16" fmla="*/ 0 w 5895975"/>
                <a:gd name="connsiteY16" fmla="*/ 5234744 h 523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95975" h="5234744">
                  <a:moveTo>
                    <a:pt x="0" y="0"/>
                  </a:moveTo>
                  <a:lnTo>
                    <a:pt x="5191126" y="0"/>
                  </a:lnTo>
                  <a:lnTo>
                    <a:pt x="5191126" y="629344"/>
                  </a:lnTo>
                  <a:lnTo>
                    <a:pt x="5468117" y="629344"/>
                  </a:lnTo>
                  <a:lnTo>
                    <a:pt x="5455908" y="651647"/>
                  </a:lnTo>
                  <a:lnTo>
                    <a:pt x="5487093" y="668718"/>
                  </a:lnTo>
                  <a:lnTo>
                    <a:pt x="5516681" y="624833"/>
                  </a:lnTo>
                  <a:cubicBezTo>
                    <a:pt x="5541844" y="599670"/>
                    <a:pt x="5576607" y="584106"/>
                    <a:pt x="5615004" y="584106"/>
                  </a:cubicBezTo>
                  <a:cubicBezTo>
                    <a:pt x="5691799" y="584106"/>
                    <a:pt x="5754054" y="646361"/>
                    <a:pt x="5754054" y="723156"/>
                  </a:cubicBezTo>
                  <a:cubicBezTo>
                    <a:pt x="5754054" y="742355"/>
                    <a:pt x="5750163" y="760645"/>
                    <a:pt x="5743127" y="777281"/>
                  </a:cubicBezTo>
                  <a:lnTo>
                    <a:pt x="5727570" y="800355"/>
                  </a:lnTo>
                  <a:lnTo>
                    <a:pt x="5767186" y="822041"/>
                  </a:lnTo>
                  <a:lnTo>
                    <a:pt x="5867510" y="638767"/>
                  </a:lnTo>
                  <a:lnTo>
                    <a:pt x="5850296" y="629344"/>
                  </a:lnTo>
                  <a:lnTo>
                    <a:pt x="5895975" y="629344"/>
                  </a:lnTo>
                  <a:lnTo>
                    <a:pt x="5895975" y="5234744"/>
                  </a:lnTo>
                  <a:lnTo>
                    <a:pt x="0" y="5234744"/>
                  </a:lnTo>
                  <a:close/>
                </a:path>
              </a:pathLst>
            </a:custGeom>
          </p:spPr>
        </p:pic>
        <p:grpSp>
          <p:nvGrpSpPr>
            <p:cNvPr id="30" name="Group 49">
              <a:extLst>
                <a:ext uri="{FF2B5EF4-FFF2-40B4-BE49-F238E27FC236}">
                  <a16:creationId xmlns:a16="http://schemas.microsoft.com/office/drawing/2014/main" id="{44181B59-F8EF-424C-8C03-57880A073B59}"/>
                </a:ext>
              </a:extLst>
            </p:cNvPr>
            <p:cNvGrpSpPr/>
            <p:nvPr/>
          </p:nvGrpSpPr>
          <p:grpSpPr>
            <a:xfrm rot="18900000">
              <a:off x="6593205" y="1503349"/>
              <a:ext cx="864870" cy="864870"/>
              <a:chOff x="6593205" y="1503349"/>
              <a:chExt cx="864870" cy="864870"/>
            </a:xfrm>
            <a:grpFill/>
          </p:grpSpPr>
          <p:sp>
            <p:nvSpPr>
              <p:cNvPr id="31" name="Rectangle: Rounded Corners 50">
                <a:extLst>
                  <a:ext uri="{FF2B5EF4-FFF2-40B4-BE49-F238E27FC236}">
                    <a16:creationId xmlns:a16="http://schemas.microsoft.com/office/drawing/2014/main" id="{5C7F83F9-E33D-4628-97D6-626CC12B76B5}"/>
                  </a:ext>
                </a:extLst>
              </p:cNvPr>
              <p:cNvSpPr/>
              <p:nvPr/>
            </p:nvSpPr>
            <p:spPr>
              <a:xfrm rot="5400000">
                <a:off x="6889735" y="179987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51">
                <a:extLst>
                  <a:ext uri="{FF2B5EF4-FFF2-40B4-BE49-F238E27FC236}">
                    <a16:creationId xmlns:a16="http://schemas.microsoft.com/office/drawing/2014/main" id="{E4022AFC-7F71-4127-9EF8-09B2C683A54C}"/>
                  </a:ext>
                </a:extLst>
              </p:cNvPr>
              <p:cNvSpPr/>
              <p:nvPr/>
            </p:nvSpPr>
            <p:spPr>
              <a:xfrm>
                <a:off x="6593205" y="2096409"/>
                <a:ext cx="864870" cy="27181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Rounded Rectangle 7">
            <a:extLst>
              <a:ext uri="{FF2B5EF4-FFF2-40B4-BE49-F238E27FC236}">
                <a16:creationId xmlns:a16="http://schemas.microsoft.com/office/drawing/2014/main" id="{59B9A7C4-49FC-4950-92BE-82AD3A1BE0B0}"/>
              </a:ext>
            </a:extLst>
          </p:cNvPr>
          <p:cNvSpPr/>
          <p:nvPr/>
        </p:nvSpPr>
        <p:spPr>
          <a:xfrm>
            <a:off x="5953152" y="5066761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ound Same Side Corner Rectangle 36">
            <a:extLst>
              <a:ext uri="{FF2B5EF4-FFF2-40B4-BE49-F238E27FC236}">
                <a16:creationId xmlns:a16="http://schemas.microsoft.com/office/drawing/2014/main" id="{87E24679-47E6-418D-8B40-7ED113FAA894}"/>
              </a:ext>
            </a:extLst>
          </p:cNvPr>
          <p:cNvSpPr/>
          <p:nvPr/>
        </p:nvSpPr>
        <p:spPr>
          <a:xfrm>
            <a:off x="5918798" y="2568737"/>
            <a:ext cx="443540" cy="28993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자유형 176">
            <a:extLst>
              <a:ext uri="{FF2B5EF4-FFF2-40B4-BE49-F238E27FC236}">
                <a16:creationId xmlns:a16="http://schemas.microsoft.com/office/drawing/2014/main" id="{AAE0AC78-88A8-42F0-A961-C4D670694FFF}"/>
              </a:ext>
            </a:extLst>
          </p:cNvPr>
          <p:cNvSpPr/>
          <p:nvPr/>
        </p:nvSpPr>
        <p:spPr>
          <a:xfrm>
            <a:off x="6977368" y="4349334"/>
            <a:ext cx="441676" cy="463570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Block Arc 14">
            <a:extLst>
              <a:ext uri="{FF2B5EF4-FFF2-40B4-BE49-F238E27FC236}">
                <a16:creationId xmlns:a16="http://schemas.microsoft.com/office/drawing/2014/main" id="{B883ADD0-5D00-4625-A441-9281D3FFEDBA}"/>
              </a:ext>
            </a:extLst>
          </p:cNvPr>
          <p:cNvSpPr/>
          <p:nvPr/>
        </p:nvSpPr>
        <p:spPr>
          <a:xfrm rot="16200000">
            <a:off x="7046888" y="2958802"/>
            <a:ext cx="507302" cy="52829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6" name="Group 66">
            <a:extLst>
              <a:ext uri="{FF2B5EF4-FFF2-40B4-BE49-F238E27FC236}">
                <a16:creationId xmlns:a16="http://schemas.microsoft.com/office/drawing/2014/main" id="{A7FACE00-61CE-4765-80CA-8E3F4A730BC9}"/>
              </a:ext>
            </a:extLst>
          </p:cNvPr>
          <p:cNvGrpSpPr/>
          <p:nvPr/>
        </p:nvGrpSpPr>
        <p:grpSpPr>
          <a:xfrm>
            <a:off x="8304519" y="2931240"/>
            <a:ext cx="276999" cy="276999"/>
            <a:chOff x="2411760" y="3606832"/>
            <a:chExt cx="206152" cy="206152"/>
          </a:xfrm>
        </p:grpSpPr>
        <p:sp>
          <p:nvSpPr>
            <p:cNvPr id="51" name="Oval 72">
              <a:extLst>
                <a:ext uri="{FF2B5EF4-FFF2-40B4-BE49-F238E27FC236}">
                  <a16:creationId xmlns:a16="http://schemas.microsoft.com/office/drawing/2014/main" id="{C935D1B1-13F0-4666-8BDA-77FE60182F58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52" name="Chevron 60">
              <a:extLst>
                <a:ext uri="{FF2B5EF4-FFF2-40B4-BE49-F238E27FC236}">
                  <a16:creationId xmlns:a16="http://schemas.microsoft.com/office/drawing/2014/main" id="{48652C5D-5837-4B1F-A39F-702EE7BA005A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53" name="Group 74">
            <a:extLst>
              <a:ext uri="{FF2B5EF4-FFF2-40B4-BE49-F238E27FC236}">
                <a16:creationId xmlns:a16="http://schemas.microsoft.com/office/drawing/2014/main" id="{39C9585A-5493-4932-9691-9CBDADC91A5B}"/>
              </a:ext>
            </a:extLst>
          </p:cNvPr>
          <p:cNvGrpSpPr/>
          <p:nvPr/>
        </p:nvGrpSpPr>
        <p:grpSpPr>
          <a:xfrm>
            <a:off x="7083613" y="1243715"/>
            <a:ext cx="2207353" cy="830997"/>
            <a:chOff x="9023213" y="2696446"/>
            <a:chExt cx="2207353" cy="830997"/>
          </a:xfrm>
        </p:grpSpPr>
        <p:grpSp>
          <p:nvGrpSpPr>
            <p:cNvPr id="54" name="Group 75">
              <a:extLst>
                <a:ext uri="{FF2B5EF4-FFF2-40B4-BE49-F238E27FC236}">
                  <a16:creationId xmlns:a16="http://schemas.microsoft.com/office/drawing/2014/main" id="{0B29239B-EE0A-4F7E-A4B6-CD35C389F697}"/>
                </a:ext>
              </a:extLst>
            </p:cNvPr>
            <p:cNvGrpSpPr/>
            <p:nvPr/>
          </p:nvGrpSpPr>
          <p:grpSpPr>
            <a:xfrm>
              <a:off x="9023213" y="2996321"/>
              <a:ext cx="276999" cy="276999"/>
              <a:chOff x="2411760" y="3606832"/>
              <a:chExt cx="206152" cy="206152"/>
            </a:xfrm>
          </p:grpSpPr>
          <p:sp>
            <p:nvSpPr>
              <p:cNvPr id="59" name="Oval 80">
                <a:extLst>
                  <a:ext uri="{FF2B5EF4-FFF2-40B4-BE49-F238E27FC236}">
                    <a16:creationId xmlns:a16="http://schemas.microsoft.com/office/drawing/2014/main" id="{4EDDF99E-93D1-45AF-ADE5-94A8135F489D}"/>
                  </a:ext>
                </a:extLst>
              </p:cNvPr>
              <p:cNvSpPr/>
              <p:nvPr/>
            </p:nvSpPr>
            <p:spPr>
              <a:xfrm>
                <a:off x="2411760" y="3606832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  <p:sp>
            <p:nvSpPr>
              <p:cNvPr id="60" name="Chevron 60">
                <a:extLst>
                  <a:ext uri="{FF2B5EF4-FFF2-40B4-BE49-F238E27FC236}">
                    <a16:creationId xmlns:a16="http://schemas.microsoft.com/office/drawing/2014/main" id="{DD75A7A8-D9D0-48AA-BF3B-51F7A75295C6}"/>
                  </a:ext>
                </a:extLst>
              </p:cNvPr>
              <p:cNvSpPr/>
              <p:nvPr/>
            </p:nvSpPr>
            <p:spPr>
              <a:xfrm>
                <a:off x="2473351" y="3645566"/>
                <a:ext cx="106415" cy="128684"/>
              </a:xfrm>
              <a:prstGeom prst="chevron">
                <a:avLst>
                  <a:gd name="adj" fmla="val 52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C9224A-36FD-471E-A341-956974CB8EAA}"/>
                </a:ext>
              </a:extLst>
            </p:cNvPr>
            <p:cNvSpPr txBox="1"/>
            <p:nvPr/>
          </p:nvSpPr>
          <p:spPr>
            <a:xfrm>
              <a:off x="9300212" y="2696446"/>
              <a:ext cx="1930354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AI for predicting shortages and supply constrains.</a:t>
              </a:r>
              <a:endParaRPr lang="pl-PL" sz="16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Group 83">
            <a:extLst>
              <a:ext uri="{FF2B5EF4-FFF2-40B4-BE49-F238E27FC236}">
                <a16:creationId xmlns:a16="http://schemas.microsoft.com/office/drawing/2014/main" id="{D919F765-EE99-41C2-B7C1-5EC11489F742}"/>
              </a:ext>
            </a:extLst>
          </p:cNvPr>
          <p:cNvGrpSpPr/>
          <p:nvPr/>
        </p:nvGrpSpPr>
        <p:grpSpPr>
          <a:xfrm>
            <a:off x="8138092" y="4691373"/>
            <a:ext cx="276999" cy="276999"/>
            <a:chOff x="2411760" y="3606832"/>
            <a:chExt cx="206152" cy="206152"/>
          </a:xfrm>
        </p:grpSpPr>
        <p:sp>
          <p:nvSpPr>
            <p:cNvPr id="67" name="Oval 88">
              <a:extLst>
                <a:ext uri="{FF2B5EF4-FFF2-40B4-BE49-F238E27FC236}">
                  <a16:creationId xmlns:a16="http://schemas.microsoft.com/office/drawing/2014/main" id="{77BD1AC9-BAE7-4EE3-92D3-A9495D946254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68" name="Chevron 60">
              <a:extLst>
                <a:ext uri="{FF2B5EF4-FFF2-40B4-BE49-F238E27FC236}">
                  <a16:creationId xmlns:a16="http://schemas.microsoft.com/office/drawing/2014/main" id="{66D365F6-DAC6-4C8E-A146-4EAEEFC1A43A}"/>
                </a:ext>
              </a:extLst>
            </p:cNvPr>
            <p:cNvSpPr/>
            <p:nvPr/>
          </p:nvSpPr>
          <p:spPr>
            <a:xfrm>
              <a:off x="2473353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70" name="Group 108">
            <a:extLst>
              <a:ext uri="{FF2B5EF4-FFF2-40B4-BE49-F238E27FC236}">
                <a16:creationId xmlns:a16="http://schemas.microsoft.com/office/drawing/2014/main" id="{8DEA31B7-7071-457F-BA8F-63E8F00E03D0}"/>
              </a:ext>
            </a:extLst>
          </p:cNvPr>
          <p:cNvGrpSpPr/>
          <p:nvPr/>
        </p:nvGrpSpPr>
        <p:grpSpPr>
          <a:xfrm flipH="1">
            <a:off x="3488691" y="4094558"/>
            <a:ext cx="276999" cy="276999"/>
            <a:chOff x="2411760" y="3606832"/>
            <a:chExt cx="206152" cy="206152"/>
          </a:xfrm>
        </p:grpSpPr>
        <p:sp>
          <p:nvSpPr>
            <p:cNvPr id="75" name="Oval 113">
              <a:extLst>
                <a:ext uri="{FF2B5EF4-FFF2-40B4-BE49-F238E27FC236}">
                  <a16:creationId xmlns:a16="http://schemas.microsoft.com/office/drawing/2014/main" id="{9F0CFD03-9FBE-4261-808E-4A97DC2D73A8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76" name="Chevron 60">
              <a:extLst>
                <a:ext uri="{FF2B5EF4-FFF2-40B4-BE49-F238E27FC236}">
                  <a16:creationId xmlns:a16="http://schemas.microsoft.com/office/drawing/2014/main" id="{D789CEF9-B5E2-4CB5-8061-0D1F3ADB22AA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78" name="Group 101">
            <a:extLst>
              <a:ext uri="{FF2B5EF4-FFF2-40B4-BE49-F238E27FC236}">
                <a16:creationId xmlns:a16="http://schemas.microsoft.com/office/drawing/2014/main" id="{1601307C-E762-47F5-B4F0-067BCFCF7A1C}"/>
              </a:ext>
            </a:extLst>
          </p:cNvPr>
          <p:cNvGrpSpPr/>
          <p:nvPr/>
        </p:nvGrpSpPr>
        <p:grpSpPr>
          <a:xfrm flipH="1">
            <a:off x="3875004" y="2263758"/>
            <a:ext cx="276999" cy="276999"/>
            <a:chOff x="2411760" y="3606832"/>
            <a:chExt cx="206152" cy="206152"/>
          </a:xfrm>
        </p:grpSpPr>
        <p:sp>
          <p:nvSpPr>
            <p:cNvPr id="83" name="Oval 106">
              <a:extLst>
                <a:ext uri="{FF2B5EF4-FFF2-40B4-BE49-F238E27FC236}">
                  <a16:creationId xmlns:a16="http://schemas.microsoft.com/office/drawing/2014/main" id="{9547E2F2-012B-4A71-8615-55157B3BAC58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84" name="Chevron 60">
              <a:extLst>
                <a:ext uri="{FF2B5EF4-FFF2-40B4-BE49-F238E27FC236}">
                  <a16:creationId xmlns:a16="http://schemas.microsoft.com/office/drawing/2014/main" id="{BFE07F83-3443-4DDD-8A30-CF7C2FF66C63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86" name="Group 94">
            <a:extLst>
              <a:ext uri="{FF2B5EF4-FFF2-40B4-BE49-F238E27FC236}">
                <a16:creationId xmlns:a16="http://schemas.microsoft.com/office/drawing/2014/main" id="{B61EBA46-548D-4223-96FC-1F50E05D0522}"/>
              </a:ext>
            </a:extLst>
          </p:cNvPr>
          <p:cNvGrpSpPr/>
          <p:nvPr/>
        </p:nvGrpSpPr>
        <p:grpSpPr>
          <a:xfrm flipH="1">
            <a:off x="4558782" y="5783288"/>
            <a:ext cx="276999" cy="276999"/>
            <a:chOff x="2411760" y="3606832"/>
            <a:chExt cx="206152" cy="206152"/>
          </a:xfrm>
        </p:grpSpPr>
        <p:sp>
          <p:nvSpPr>
            <p:cNvPr id="91" name="Oval 99">
              <a:extLst>
                <a:ext uri="{FF2B5EF4-FFF2-40B4-BE49-F238E27FC236}">
                  <a16:creationId xmlns:a16="http://schemas.microsoft.com/office/drawing/2014/main" id="{42FD7C24-86B0-4268-9208-A8CF8FB5F338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92" name="Chevron 60">
              <a:extLst>
                <a:ext uri="{FF2B5EF4-FFF2-40B4-BE49-F238E27FC236}">
                  <a16:creationId xmlns:a16="http://schemas.microsoft.com/office/drawing/2014/main" id="{D8B35F6B-BC27-45BA-857F-456B18705FAF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sp>
        <p:nvSpPr>
          <p:cNvPr id="94" name="TextBox 55">
            <a:extLst>
              <a:ext uri="{FF2B5EF4-FFF2-40B4-BE49-F238E27FC236}">
                <a16:creationId xmlns:a16="http://schemas.microsoft.com/office/drawing/2014/main" id="{941AEC43-0E68-41B7-FED5-9D29A2A71CC2}"/>
              </a:ext>
            </a:extLst>
          </p:cNvPr>
          <p:cNvSpPr txBox="1"/>
          <p:nvPr/>
        </p:nvSpPr>
        <p:spPr>
          <a:xfrm>
            <a:off x="8591536" y="2709099"/>
            <a:ext cx="193035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Organizational help with management.</a:t>
            </a:r>
            <a:endParaRPr lang="pl-PL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Chevron 60">
            <a:extLst>
              <a:ext uri="{FF2B5EF4-FFF2-40B4-BE49-F238E27FC236}">
                <a16:creationId xmlns:a16="http://schemas.microsoft.com/office/drawing/2014/main" id="{9E494D25-AA30-698E-91EC-A2D6F50E6021}"/>
              </a:ext>
            </a:extLst>
          </p:cNvPr>
          <p:cNvSpPr/>
          <p:nvPr/>
        </p:nvSpPr>
        <p:spPr>
          <a:xfrm>
            <a:off x="8186278" y="5449456"/>
            <a:ext cx="142986" cy="172908"/>
          </a:xfrm>
          <a:prstGeom prst="chevron">
            <a:avLst>
              <a:gd name="adj" fmla="val 528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45" name="TextBox 55">
            <a:extLst>
              <a:ext uri="{FF2B5EF4-FFF2-40B4-BE49-F238E27FC236}">
                <a16:creationId xmlns:a16="http://schemas.microsoft.com/office/drawing/2014/main" id="{0BA576B6-9295-E333-57CD-69F7A3428B6F}"/>
              </a:ext>
            </a:extLst>
          </p:cNvPr>
          <p:cNvSpPr txBox="1"/>
          <p:nvPr/>
        </p:nvSpPr>
        <p:spPr>
          <a:xfrm>
            <a:off x="8468495" y="4581119"/>
            <a:ext cx="19303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pl-PL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Automat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ion of</a:t>
            </a:r>
            <a:r>
              <a:rPr lang="pl-PL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filling orders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.</a:t>
            </a:r>
            <a:endParaRPr lang="pl-PL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55">
            <a:extLst>
              <a:ext uri="{FF2B5EF4-FFF2-40B4-BE49-F238E27FC236}">
                <a16:creationId xmlns:a16="http://schemas.microsoft.com/office/drawing/2014/main" id="{41FCF92E-5CF2-13BD-3B42-F3AEF76DD229}"/>
              </a:ext>
            </a:extLst>
          </p:cNvPr>
          <p:cNvSpPr txBox="1"/>
          <p:nvPr/>
        </p:nvSpPr>
        <p:spPr>
          <a:xfrm>
            <a:off x="2041344" y="5476205"/>
            <a:ext cx="242373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pl-PL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Integration with different tools: SAP, Oracle corp., Teams, Conferencing software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.</a:t>
            </a:r>
            <a:endParaRPr lang="pl-PL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55">
            <a:extLst>
              <a:ext uri="{FF2B5EF4-FFF2-40B4-BE49-F238E27FC236}">
                <a16:creationId xmlns:a16="http://schemas.microsoft.com/office/drawing/2014/main" id="{FEBFA358-DBA1-3893-252F-F2E860BFA1C1}"/>
              </a:ext>
            </a:extLst>
          </p:cNvPr>
          <p:cNvSpPr txBox="1"/>
          <p:nvPr/>
        </p:nvSpPr>
        <p:spPr>
          <a:xfrm>
            <a:off x="1013472" y="3576112"/>
            <a:ext cx="242373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pl-PL"/>
              <a:t>Features from different partners, such as </a:t>
            </a:r>
            <a:r>
              <a:rPr lang="en-GB"/>
              <a:t>C.H. Robinson Worldwide Inc who provide shipment quotes for the users.</a:t>
            </a:r>
            <a:endParaRPr lang="pl-PL"/>
          </a:p>
        </p:txBody>
      </p:sp>
      <p:sp>
        <p:nvSpPr>
          <p:cNvPr id="49" name="TextBox 55">
            <a:extLst>
              <a:ext uri="{FF2B5EF4-FFF2-40B4-BE49-F238E27FC236}">
                <a16:creationId xmlns:a16="http://schemas.microsoft.com/office/drawing/2014/main" id="{2B7611E9-E8B1-B313-7A51-8E729B85A80A}"/>
              </a:ext>
            </a:extLst>
          </p:cNvPr>
          <p:cNvSpPr txBox="1"/>
          <p:nvPr/>
        </p:nvSpPr>
        <p:spPr>
          <a:xfrm>
            <a:off x="1337635" y="2038697"/>
            <a:ext cx="242373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pl-PL"/>
              <a:t>Tracking sustainability and carbon i</a:t>
            </a:r>
            <a:r>
              <a:rPr lang="en-US"/>
              <a:t>m</a:t>
            </a:r>
            <a:r>
              <a:rPr lang="pl-PL"/>
              <a:t>pact </a:t>
            </a:r>
            <a:r>
              <a:rPr lang="en-US"/>
              <a:t>o</a:t>
            </a:r>
            <a:r>
              <a:rPr lang="pl-PL"/>
              <a:t>n supply chains</a:t>
            </a:r>
            <a:r>
              <a:rPr lang="en-US"/>
              <a:t>.</a:t>
            </a:r>
            <a:endParaRPr lang="pl-PL"/>
          </a:p>
        </p:txBody>
      </p:sp>
      <p:sp>
        <p:nvSpPr>
          <p:cNvPr id="50" name="Left Arrow 1">
            <a:extLst>
              <a:ext uri="{FF2B5EF4-FFF2-40B4-BE49-F238E27FC236}">
                <a16:creationId xmlns:a16="http://schemas.microsoft.com/office/drawing/2014/main" id="{623622F4-07A9-AD21-D9EC-56EB21426DFE}"/>
              </a:ext>
            </a:extLst>
          </p:cNvPr>
          <p:cNvSpPr>
            <a:spLocks noChangeAspect="1"/>
          </p:cNvSpPr>
          <p:nvPr/>
        </p:nvSpPr>
        <p:spPr>
          <a:xfrm>
            <a:off x="4674523" y="2971600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6C48A46A-B664-FC94-9A70-F4B2900E928F}"/>
              </a:ext>
            </a:extLst>
          </p:cNvPr>
          <p:cNvSpPr/>
          <p:nvPr/>
        </p:nvSpPr>
        <p:spPr>
          <a:xfrm rot="2700000">
            <a:off x="4805826" y="4182788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TextBox 55">
            <a:extLst>
              <a:ext uri="{FF2B5EF4-FFF2-40B4-BE49-F238E27FC236}">
                <a16:creationId xmlns:a16="http://schemas.microsoft.com/office/drawing/2014/main" id="{74B741DC-51DF-51A7-D5DD-EFECCD2D6065}"/>
              </a:ext>
            </a:extLst>
          </p:cNvPr>
          <p:cNvSpPr txBox="1"/>
          <p:nvPr/>
        </p:nvSpPr>
        <p:spPr>
          <a:xfrm>
            <a:off x="516616" y="5147268"/>
            <a:ext cx="389226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pl-PL" altLang="ko-KR"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COMPETITVE ADVANTAGE</a:t>
            </a:r>
            <a:endParaRPr lang="pl-PL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E79118E-2FEF-613E-5B22-18ACC72AF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3-way </a:t>
            </a:r>
            <a:r>
              <a:rPr lang="pl-PL" err="1"/>
              <a:t>optimization</a:t>
            </a:r>
            <a:endParaRPr lang="en-GB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55A2430A-FA80-9758-4DA3-B5CC01D4F048}"/>
              </a:ext>
            </a:extLst>
          </p:cNvPr>
          <p:cNvSpPr/>
          <p:nvPr/>
        </p:nvSpPr>
        <p:spPr>
          <a:xfrm>
            <a:off x="1282262" y="1348617"/>
            <a:ext cx="1524000" cy="152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/>
              <a:t>P</a:t>
            </a:r>
            <a:endParaRPr lang="en-GB" sz="2400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4DA978EA-0BD4-2145-9E5F-378D84FFEA99}"/>
              </a:ext>
            </a:extLst>
          </p:cNvPr>
          <p:cNvSpPr/>
          <p:nvPr/>
        </p:nvSpPr>
        <p:spPr>
          <a:xfrm>
            <a:off x="1282262" y="3157478"/>
            <a:ext cx="1524000" cy="1524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/>
              <a:t>PM</a:t>
            </a:r>
            <a:endParaRPr lang="en-GB" sz="240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ED0B9CEC-FA86-A860-0719-4CAD0B31BE18}"/>
              </a:ext>
            </a:extLst>
          </p:cNvPr>
          <p:cNvSpPr/>
          <p:nvPr/>
        </p:nvSpPr>
        <p:spPr>
          <a:xfrm>
            <a:off x="1282262" y="4994491"/>
            <a:ext cx="1524000" cy="1524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/>
              <a:t>C</a:t>
            </a:r>
            <a:endParaRPr lang="en-GB" sz="240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553D4AF-20A9-952F-D897-BFD49BB0A57C}"/>
              </a:ext>
            </a:extLst>
          </p:cNvPr>
          <p:cNvSpPr txBox="1"/>
          <p:nvPr/>
        </p:nvSpPr>
        <p:spPr>
          <a:xfrm>
            <a:off x="3321269" y="5244662"/>
            <a:ext cx="678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Customers</a:t>
            </a:r>
            <a:r>
              <a:rPr lang="pl-PL"/>
              <a:t>: </a:t>
            </a:r>
            <a:r>
              <a:rPr lang="pl-PL" b="1" err="1"/>
              <a:t>Speed</a:t>
            </a:r>
            <a:r>
              <a:rPr lang="pl-PL" b="1"/>
              <a:t> and </a:t>
            </a:r>
            <a:r>
              <a:rPr lang="pl-PL" b="1" err="1"/>
              <a:t>cost</a:t>
            </a:r>
            <a:br>
              <a:rPr lang="pl-PL"/>
            </a:br>
            <a:r>
              <a:rPr lang="pl-PL" err="1"/>
              <a:t>Getting</a:t>
            </a:r>
            <a:r>
              <a:rPr lang="pl-PL"/>
              <a:t> order </a:t>
            </a:r>
            <a:r>
              <a:rPr lang="pl-PL" err="1"/>
              <a:t>quicker</a:t>
            </a:r>
            <a:r>
              <a:rPr lang="pl-PL"/>
              <a:t>, </a:t>
            </a:r>
            <a:r>
              <a:rPr lang="pl-PL" err="1"/>
              <a:t>more</a:t>
            </a:r>
            <a:r>
              <a:rPr lang="pl-PL"/>
              <a:t> </a:t>
            </a:r>
            <a:r>
              <a:rPr lang="pl-PL" err="1"/>
              <a:t>cost</a:t>
            </a:r>
            <a:r>
              <a:rPr lang="pl-PL"/>
              <a:t> </a:t>
            </a:r>
            <a:r>
              <a:rPr lang="pl-PL" err="1"/>
              <a:t>effective</a:t>
            </a:r>
            <a:r>
              <a:rPr lang="pl-PL"/>
              <a:t> </a:t>
            </a:r>
            <a:r>
              <a:rPr lang="pl-PL" err="1"/>
              <a:t>way</a:t>
            </a:r>
            <a:endParaRPr lang="en-GB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A07128-3EBE-542C-8E66-6E63D5E5A835}"/>
              </a:ext>
            </a:extLst>
          </p:cNvPr>
          <p:cNvSpPr txBox="1"/>
          <p:nvPr/>
        </p:nvSpPr>
        <p:spPr>
          <a:xfrm>
            <a:off x="3231932" y="3698171"/>
            <a:ext cx="678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Project </a:t>
            </a:r>
            <a:r>
              <a:rPr lang="pl-PL" err="1"/>
              <a:t>managers</a:t>
            </a:r>
            <a:r>
              <a:rPr lang="pl-PL"/>
              <a:t>: </a:t>
            </a:r>
            <a:r>
              <a:rPr lang="pl-PL" b="1" err="1"/>
              <a:t>Visibility</a:t>
            </a:r>
            <a:endParaRPr lang="pl-PL" b="1"/>
          </a:p>
          <a:p>
            <a:r>
              <a:rPr lang="pl-PL" err="1"/>
              <a:t>Throughout</a:t>
            </a:r>
            <a:r>
              <a:rPr lang="pl-PL"/>
              <a:t> </a:t>
            </a:r>
            <a:r>
              <a:rPr lang="pl-PL" err="1"/>
              <a:t>understandsing</a:t>
            </a:r>
            <a:r>
              <a:rPr lang="pl-PL"/>
              <a:t> of </a:t>
            </a:r>
            <a:r>
              <a:rPr lang="pl-PL" err="1"/>
              <a:t>gaps</a:t>
            </a:r>
            <a:r>
              <a:rPr lang="pl-PL"/>
              <a:t> </a:t>
            </a:r>
            <a:r>
              <a:rPr lang="pl-PL" err="1"/>
              <a:t>vitihin</a:t>
            </a:r>
            <a:r>
              <a:rPr lang="pl-PL"/>
              <a:t> </a:t>
            </a:r>
            <a:r>
              <a:rPr lang="pl-PL" err="1"/>
              <a:t>supply</a:t>
            </a:r>
            <a:r>
              <a:rPr lang="pl-PL"/>
              <a:t> </a:t>
            </a:r>
            <a:r>
              <a:rPr lang="pl-PL" err="1"/>
              <a:t>chain</a:t>
            </a:r>
            <a:endParaRPr lang="en-GB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43BD2E4E-BCB1-1A07-6C1A-31F22E539758}"/>
              </a:ext>
            </a:extLst>
          </p:cNvPr>
          <p:cNvSpPr txBox="1"/>
          <p:nvPr/>
        </p:nvSpPr>
        <p:spPr>
          <a:xfrm>
            <a:off x="3231931" y="1963916"/>
            <a:ext cx="678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Planners</a:t>
            </a:r>
            <a:r>
              <a:rPr lang="pl-PL"/>
              <a:t>: </a:t>
            </a:r>
            <a:r>
              <a:rPr lang="pl-PL" b="1" err="1"/>
              <a:t>Agility</a:t>
            </a:r>
            <a:endParaRPr lang="pl-PL" b="1"/>
          </a:p>
          <a:p>
            <a:r>
              <a:rPr lang="pl-PL" err="1"/>
              <a:t>Proactive</a:t>
            </a:r>
            <a:r>
              <a:rPr lang="pl-PL"/>
              <a:t> </a:t>
            </a:r>
            <a:r>
              <a:rPr lang="pl-PL" err="1"/>
              <a:t>addressing</a:t>
            </a:r>
            <a:r>
              <a:rPr lang="pl-PL"/>
              <a:t> the </a:t>
            </a:r>
            <a:r>
              <a:rPr lang="pl-PL" err="1"/>
              <a:t>risks</a:t>
            </a:r>
            <a:endParaRPr lang="en-GB"/>
          </a:p>
        </p:txBody>
      </p:sp>
      <p:cxnSp>
        <p:nvCxnSpPr>
          <p:cNvPr id="12" name="Łącznik: łamany 11">
            <a:extLst>
              <a:ext uri="{FF2B5EF4-FFF2-40B4-BE49-F238E27FC236}">
                <a16:creationId xmlns:a16="http://schemas.microsoft.com/office/drawing/2014/main" id="{952A44DA-D9DB-14B3-E0D9-E74AD5FC9CBC}"/>
              </a:ext>
            </a:extLst>
          </p:cNvPr>
          <p:cNvCxnSpPr>
            <a:cxnSpLocks/>
          </p:cNvCxnSpPr>
          <p:nvPr/>
        </p:nvCxnSpPr>
        <p:spPr>
          <a:xfrm>
            <a:off x="9372600" y="2287082"/>
            <a:ext cx="89338" cy="3280746"/>
          </a:xfrm>
          <a:prstGeom prst="bentConnector3">
            <a:avLst>
              <a:gd name="adj1" fmla="val 720588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75E5035B-DBDB-C138-DEEB-31153A69A156}"/>
              </a:ext>
            </a:extLst>
          </p:cNvPr>
          <p:cNvCxnSpPr>
            <a:cxnSpLocks/>
          </p:cNvCxnSpPr>
          <p:nvPr/>
        </p:nvCxnSpPr>
        <p:spPr>
          <a:xfrm flipH="1">
            <a:off x="9372600" y="4021336"/>
            <a:ext cx="649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20D2AB15-5BAA-B570-D431-128C6C5655CE}"/>
              </a:ext>
            </a:extLst>
          </p:cNvPr>
          <p:cNvSpPr txBox="1"/>
          <p:nvPr/>
        </p:nvSpPr>
        <p:spPr>
          <a:xfrm>
            <a:off x="10110952" y="3655620"/>
            <a:ext cx="219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REAL TIME CONNECTIVITY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01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7E8865-C2C8-4B72-A799-15F3CB534160}"/>
              </a:ext>
            </a:extLst>
          </p:cNvPr>
          <p:cNvSpPr txBox="1">
            <a:spLocks/>
          </p:cNvSpPr>
          <p:nvPr/>
        </p:nvSpPr>
        <p:spPr>
          <a:xfrm>
            <a:off x="4982854" y="200329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pic>
        <p:nvPicPr>
          <p:cNvPr id="4" name="Grafika 3" descr="Pytania kontur">
            <a:extLst>
              <a:ext uri="{FF2B5EF4-FFF2-40B4-BE49-F238E27FC236}">
                <a16:creationId xmlns:a16="http://schemas.microsoft.com/office/drawing/2014/main" id="{A6D10E14-6D76-5246-F740-5D43BEBF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001C531-4552-38E8-6012-D22A8A9186C0}"/>
              </a:ext>
            </a:extLst>
          </p:cNvPr>
          <p:cNvSpPr txBox="1"/>
          <p:nvPr/>
        </p:nvSpPr>
        <p:spPr>
          <a:xfrm>
            <a:off x="6616992" y="3192190"/>
            <a:ext cx="5211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err="1"/>
              <a:t>Who</a:t>
            </a:r>
            <a:r>
              <a:rPr lang="pl-PL" sz="2400"/>
              <a:t> </a:t>
            </a:r>
            <a:r>
              <a:rPr lang="pl-PL" sz="2400" err="1"/>
              <a:t>can</a:t>
            </a:r>
            <a:r>
              <a:rPr lang="pl-PL" sz="2400"/>
              <a:t> be </a:t>
            </a:r>
            <a:r>
              <a:rPr lang="pl-PL" sz="2400" err="1"/>
              <a:t>negatively</a:t>
            </a:r>
            <a:r>
              <a:rPr lang="pl-PL" sz="2400"/>
              <a:t> </a:t>
            </a:r>
            <a:r>
              <a:rPr lang="pl-PL" sz="2400" err="1"/>
              <a:t>impacted</a:t>
            </a:r>
            <a:r>
              <a:rPr lang="pl-PL" sz="2400"/>
              <a:t>?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920174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7E8865-C2C8-4B72-A799-15F3CB534160}"/>
              </a:ext>
            </a:extLst>
          </p:cNvPr>
          <p:cNvSpPr txBox="1">
            <a:spLocks/>
          </p:cNvSpPr>
          <p:nvPr/>
        </p:nvSpPr>
        <p:spPr>
          <a:xfrm>
            <a:off x="4982854" y="200329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pic>
        <p:nvPicPr>
          <p:cNvPr id="4" name="Grafika 3" descr="Pytania kontur">
            <a:extLst>
              <a:ext uri="{FF2B5EF4-FFF2-40B4-BE49-F238E27FC236}">
                <a16:creationId xmlns:a16="http://schemas.microsoft.com/office/drawing/2014/main" id="{A6D10E14-6D76-5246-F740-5D43BEBF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001C531-4552-38E8-6012-D22A8A9186C0}"/>
              </a:ext>
            </a:extLst>
          </p:cNvPr>
          <p:cNvSpPr txBox="1"/>
          <p:nvPr/>
        </p:nvSpPr>
        <p:spPr>
          <a:xfrm>
            <a:off x="6501028" y="2473943"/>
            <a:ext cx="52111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err="1"/>
              <a:t>Can</a:t>
            </a:r>
            <a:r>
              <a:rPr lang="pl-PL" sz="2400"/>
              <a:t> </a:t>
            </a:r>
            <a:r>
              <a:rPr lang="pl-PL" sz="2400" err="1"/>
              <a:t>you</a:t>
            </a:r>
            <a:r>
              <a:rPr lang="pl-PL" sz="2400"/>
              <a:t> </a:t>
            </a:r>
            <a:r>
              <a:rPr lang="pl-PL" sz="2400" err="1"/>
              <a:t>think</a:t>
            </a:r>
            <a:r>
              <a:rPr lang="pl-PL" sz="2400"/>
              <a:t> of a </a:t>
            </a:r>
            <a:r>
              <a:rPr lang="pl-PL" sz="2400" err="1"/>
              <a:t>supply</a:t>
            </a:r>
            <a:r>
              <a:rPr lang="pl-PL" sz="2400"/>
              <a:t> </a:t>
            </a:r>
            <a:r>
              <a:rPr lang="pl-PL" sz="2400" err="1"/>
              <a:t>chain</a:t>
            </a:r>
            <a:r>
              <a:rPr lang="pl-PL" sz="2400"/>
              <a:t> event </a:t>
            </a:r>
            <a:r>
              <a:rPr lang="pl-PL" sz="2400" err="1"/>
              <a:t>which</a:t>
            </a:r>
            <a:r>
              <a:rPr lang="pl-PL" sz="2400"/>
              <a:t> </a:t>
            </a:r>
            <a:r>
              <a:rPr lang="pl-PL" sz="2400" err="1"/>
              <a:t>consequences</a:t>
            </a:r>
            <a:r>
              <a:rPr lang="pl-PL" sz="2400"/>
              <a:t> </a:t>
            </a:r>
            <a:r>
              <a:rPr lang="pl-PL" sz="2400" err="1"/>
              <a:t>could</a:t>
            </a:r>
            <a:r>
              <a:rPr lang="pl-PL" sz="2400"/>
              <a:t> be </a:t>
            </a:r>
            <a:r>
              <a:rPr lang="pl-PL" sz="2400" err="1"/>
              <a:t>minimized</a:t>
            </a:r>
            <a:r>
              <a:rPr lang="pl-PL" sz="2400"/>
              <a:t> </a:t>
            </a:r>
            <a:r>
              <a:rPr lang="pl-PL" sz="2400" err="1"/>
              <a:t>if</a:t>
            </a:r>
            <a:r>
              <a:rPr lang="pl-PL" sz="2400"/>
              <a:t> Microsoft Supply Chain Center </a:t>
            </a:r>
            <a:r>
              <a:rPr lang="pl-PL" sz="2400" err="1"/>
              <a:t>already</a:t>
            </a:r>
            <a:r>
              <a:rPr lang="pl-PL" sz="2400"/>
              <a:t> </a:t>
            </a:r>
            <a:r>
              <a:rPr lang="pl-PL" sz="2400" err="1"/>
              <a:t>existed</a:t>
            </a:r>
            <a:r>
              <a:rPr lang="pl-PL" sz="2400"/>
              <a:t> and was </a:t>
            </a:r>
            <a:r>
              <a:rPr lang="pl-PL" sz="2400" err="1"/>
              <a:t>integrated</a:t>
            </a:r>
            <a:r>
              <a:rPr lang="pl-PL" sz="2400"/>
              <a:t>?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843849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Direct </a:t>
            </a:r>
            <a:r>
              <a:rPr lang="pl-PL" err="1"/>
              <a:t>connection</a:t>
            </a:r>
            <a:r>
              <a:rPr lang="pl-PL"/>
              <a:t> to OPM</a:t>
            </a:r>
            <a:endParaRPr lang="en-US"/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7D8C8EF7-C7FB-4DA7-965F-568F0857F81E}"/>
              </a:ext>
            </a:extLst>
          </p:cNvPr>
          <p:cNvGrpSpPr/>
          <p:nvPr/>
        </p:nvGrpSpPr>
        <p:grpSpPr>
          <a:xfrm>
            <a:off x="4119043" y="2276874"/>
            <a:ext cx="3953917" cy="3953917"/>
            <a:chOff x="3018304" y="1378094"/>
            <a:chExt cx="3096667" cy="3096667"/>
          </a:xfrm>
        </p:grpSpPr>
        <p:sp>
          <p:nvSpPr>
            <p:cNvPr id="4" name="Block Arc 42">
              <a:extLst>
                <a:ext uri="{FF2B5EF4-FFF2-40B4-BE49-F238E27FC236}">
                  <a16:creationId xmlns:a16="http://schemas.microsoft.com/office/drawing/2014/main" id="{D0BC1FE5-86D0-4EB0-89C1-AE8F52E98318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6">
              <a:extLst>
                <a:ext uri="{FF2B5EF4-FFF2-40B4-BE49-F238E27FC236}">
                  <a16:creationId xmlns:a16="http://schemas.microsoft.com/office/drawing/2014/main" id="{9C37CDC7-C0A2-4E78-A2C1-F6741FA75BEF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47">
              <a:extLst>
                <a:ext uri="{FF2B5EF4-FFF2-40B4-BE49-F238E27FC236}">
                  <a16:creationId xmlns:a16="http://schemas.microsoft.com/office/drawing/2014/main" id="{0771A8B5-F67B-4E73-81DB-D81B17D26036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50">
                <a:extLst>
                  <a:ext uri="{FF2B5EF4-FFF2-40B4-BE49-F238E27FC236}">
                    <a16:creationId xmlns:a16="http://schemas.microsoft.com/office/drawing/2014/main" id="{6A98349F-8B32-40AA-A56C-6BA40AD4DA85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51">
                <a:extLst>
                  <a:ext uri="{FF2B5EF4-FFF2-40B4-BE49-F238E27FC236}">
                    <a16:creationId xmlns:a16="http://schemas.microsoft.com/office/drawing/2014/main" id="{C41917A2-9115-4045-83EA-1AE3BB81B247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48">
              <a:extLst>
                <a:ext uri="{FF2B5EF4-FFF2-40B4-BE49-F238E27FC236}">
                  <a16:creationId xmlns:a16="http://schemas.microsoft.com/office/drawing/2014/main" id="{CCABC0CA-09C5-4852-AE03-4060BD13BF6C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49">
              <a:extLst>
                <a:ext uri="{FF2B5EF4-FFF2-40B4-BE49-F238E27FC236}">
                  <a16:creationId xmlns:a16="http://schemas.microsoft.com/office/drawing/2014/main" id="{D92BD616-BE18-4303-BF0E-761795299F2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A6234F14-1909-47D2-97B2-3B2D6E4F9603}"/>
              </a:ext>
            </a:extLst>
          </p:cNvPr>
          <p:cNvGrpSpPr/>
          <p:nvPr/>
        </p:nvGrpSpPr>
        <p:grpSpPr>
          <a:xfrm>
            <a:off x="7981218" y="1772819"/>
            <a:ext cx="2827389" cy="1102995"/>
            <a:chOff x="6457218" y="1772816"/>
            <a:chExt cx="2291246" cy="11029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9190E-DE13-43E6-A35F-793C7C67D41F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Higher</a:t>
              </a:r>
              <a:r>
                <a:rPr lang="pl-PL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visibility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C5CCF3-EA42-46C6-89E8-CC8EEEC58D29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Thorough understanding of companies supply chain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pl-PL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Cost reduction while getting visibility of supplies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14DE5370-A539-43C7-A49B-998070C3BFDD}"/>
              </a:ext>
            </a:extLst>
          </p:cNvPr>
          <p:cNvGrpSpPr/>
          <p:nvPr/>
        </p:nvGrpSpPr>
        <p:grpSpPr>
          <a:xfrm>
            <a:off x="8578643" y="3284987"/>
            <a:ext cx="2827389" cy="918329"/>
            <a:chOff x="6889266" y="3284984"/>
            <a:chExt cx="1998238" cy="918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E84C0D-6FD5-4DA6-87EA-332BCE60EE73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 Strategy 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ECC3FC-2B28-48F4-B429-9697D28138CC}"/>
                </a:ext>
              </a:extLst>
            </p:cNvPr>
            <p:cNvSpPr txBox="1"/>
            <p:nvPr/>
          </p:nvSpPr>
          <p:spPr>
            <a:xfrm>
              <a:off x="6889266" y="3556982"/>
              <a:ext cx="199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Companies will use 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AI and machine learning algorithms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make decisions.</a:t>
              </a:r>
              <a:endParaRPr lang="pl-PL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Shortages prediction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62694B88-68D5-463F-AC6A-D16C7597368F}"/>
              </a:ext>
            </a:extLst>
          </p:cNvPr>
          <p:cNvGrpSpPr/>
          <p:nvPr/>
        </p:nvGrpSpPr>
        <p:grpSpPr>
          <a:xfrm>
            <a:off x="8197241" y="5127031"/>
            <a:ext cx="2827390" cy="733663"/>
            <a:chOff x="6673242" y="5020022"/>
            <a:chExt cx="2291247" cy="733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36B431-0DEE-4907-8118-00B91DD2EA73}"/>
                </a:ext>
              </a:extLst>
            </p:cNvPr>
            <p:cNvSpPr txBox="1"/>
            <p:nvPr/>
          </p:nvSpPr>
          <p:spPr>
            <a:xfrm>
              <a:off x="6673243" y="5020022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Possibly</a:t>
              </a:r>
              <a:r>
                <a:rPr lang="pl-PL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</a:t>
              </a:r>
              <a:r>
                <a:rPr lang="pl-PL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order </a:t>
              </a:r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qualifier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1966DB-123E-4E26-A5B4-034B932E6B21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Big companies placing orders only to suppliers using Microsoft SCC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49CEED66-0AAF-4137-B027-4078B004A0F7}"/>
              </a:ext>
            </a:extLst>
          </p:cNvPr>
          <p:cNvGrpSpPr/>
          <p:nvPr/>
        </p:nvGrpSpPr>
        <p:grpSpPr>
          <a:xfrm>
            <a:off x="1492844" y="1749944"/>
            <a:ext cx="2789947" cy="733663"/>
            <a:chOff x="467544" y="1749941"/>
            <a:chExt cx="2291246" cy="733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618BF-6F7C-4B02-8D0C-1A3B00A10E79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Bullwhip</a:t>
              </a:r>
              <a:r>
                <a:rPr lang="pl-PL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effect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312CB7-53A2-4D26-B1F7-B619162E747C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Better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forecasting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and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lead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information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accross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SC.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44DA2B88-7069-4D5D-A735-6EB7C2A23336}"/>
              </a:ext>
            </a:extLst>
          </p:cNvPr>
          <p:cNvGrpSpPr/>
          <p:nvPr/>
        </p:nvGrpSpPr>
        <p:grpSpPr>
          <a:xfrm>
            <a:off x="820916" y="3284987"/>
            <a:ext cx="2802170" cy="918329"/>
            <a:chOff x="242744" y="3314387"/>
            <a:chExt cx="2011990" cy="918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1E910-8952-4D9F-AC4C-3251A7351EF4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Vertical</a:t>
              </a:r>
              <a:r>
                <a:rPr lang="pl-PL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integration</a:t>
              </a:r>
              <a:r>
                <a:rPr lang="pl-PL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	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64679-F3B3-4E90-8309-B2DCCF661545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Connecting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logistics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distribution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suppliers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and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production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for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decision</a:t>
              </a: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making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6">
            <a:extLst>
              <a:ext uri="{FF2B5EF4-FFF2-40B4-BE49-F238E27FC236}">
                <a16:creationId xmlns:a16="http://schemas.microsoft.com/office/drawing/2014/main" id="{6BFA6243-35D7-4BDF-8767-D4C3389DCFFD}"/>
              </a:ext>
            </a:extLst>
          </p:cNvPr>
          <p:cNvGrpSpPr/>
          <p:nvPr/>
        </p:nvGrpSpPr>
        <p:grpSpPr>
          <a:xfrm>
            <a:off x="1264596" y="5127031"/>
            <a:ext cx="2802170" cy="733663"/>
            <a:chOff x="251520" y="4998238"/>
            <a:chExt cx="2291246" cy="733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4A7B14-2A57-4AD0-BFE1-5A97EE1C91B9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Sustainable</a:t>
              </a:r>
              <a:r>
                <a:rPr lang="pl-PL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l-PL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operations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9E2C7A-4D4F-4907-90CB-87AA7235876F}"/>
                </a:ext>
              </a:extLst>
            </p:cNvPr>
            <p:cNvSpPr txBox="1"/>
            <p:nvPr/>
          </p:nvSpPr>
          <p:spPr>
            <a:xfrm>
              <a:off x="251520" y="5270236"/>
              <a:ext cx="229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Transparency in the supply chain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b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pl-PL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Reduce of Carbon footprint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Freeform 98">
            <a:extLst>
              <a:ext uri="{FF2B5EF4-FFF2-40B4-BE49-F238E27FC236}">
                <a16:creationId xmlns:a16="http://schemas.microsoft.com/office/drawing/2014/main" id="{27AD12E0-374C-45A4-9231-C2ECF7DCF1D0}"/>
              </a:ext>
            </a:extLst>
          </p:cNvPr>
          <p:cNvSpPr/>
          <p:nvPr/>
        </p:nvSpPr>
        <p:spPr>
          <a:xfrm>
            <a:off x="6986776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9EF19E49-DF9F-4137-A24C-D08FEC3D672A}"/>
              </a:ext>
            </a:extLst>
          </p:cNvPr>
          <p:cNvSpPr/>
          <p:nvPr/>
        </p:nvSpPr>
        <p:spPr>
          <a:xfrm flipH="1">
            <a:off x="4282790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100">
            <a:extLst>
              <a:ext uri="{FF2B5EF4-FFF2-40B4-BE49-F238E27FC236}">
                <a16:creationId xmlns:a16="http://schemas.microsoft.com/office/drawing/2014/main" id="{CA0FCBB2-940E-4DEB-8569-2EE3719FB0E5}"/>
              </a:ext>
            </a:extLst>
          </p:cNvPr>
          <p:cNvCxnSpPr>
            <a:cxnSpLocks/>
          </p:cNvCxnSpPr>
          <p:nvPr/>
        </p:nvCxnSpPr>
        <p:spPr>
          <a:xfrm>
            <a:off x="7996726" y="3433015"/>
            <a:ext cx="581917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:a16="http://schemas.microsoft.com/office/drawing/2014/main" id="{FC2202E7-2527-4021-AF3D-D8273B690FA2}"/>
              </a:ext>
            </a:extLst>
          </p:cNvPr>
          <p:cNvSpPr/>
          <p:nvPr/>
        </p:nvSpPr>
        <p:spPr>
          <a:xfrm flipH="1">
            <a:off x="3366630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40">
            <a:extLst>
              <a:ext uri="{FF2B5EF4-FFF2-40B4-BE49-F238E27FC236}">
                <a16:creationId xmlns:a16="http://schemas.microsoft.com/office/drawing/2014/main" id="{0C9FB8A4-FAA7-4AA0-835D-7E8C01442B15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525854" y="3433015"/>
            <a:ext cx="593190" cy="11358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:a16="http://schemas.microsoft.com/office/drawing/2014/main" id="{AE2D3AD5-687D-4017-9D8B-76FA304A50B5}"/>
              </a:ext>
            </a:extLst>
          </p:cNvPr>
          <p:cNvSpPr/>
          <p:nvPr/>
        </p:nvSpPr>
        <p:spPr>
          <a:xfrm>
            <a:off x="8129954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Obraz 38">
            <a:extLst>
              <a:ext uri="{FF2B5EF4-FFF2-40B4-BE49-F238E27FC236}">
                <a16:creationId xmlns:a16="http://schemas.microsoft.com/office/drawing/2014/main" id="{0D06C656-8672-3DB4-929D-97E0D089E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0"/>
          <a:stretch/>
        </p:blipFill>
        <p:spPr>
          <a:xfrm>
            <a:off x="4939470" y="3106788"/>
            <a:ext cx="2276859" cy="261540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781E0FA-F810-4889-ADA5-4FDE5E2622F9}"/>
              </a:ext>
            </a:extLst>
          </p:cNvPr>
          <p:cNvSpPr txBox="1"/>
          <p:nvPr/>
        </p:nvSpPr>
        <p:spPr>
          <a:xfrm>
            <a:off x="53861" y="6362772"/>
            <a:ext cx="719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Source: OPM </a:t>
            </a:r>
            <a:r>
              <a:rPr lang="pl-PL" err="1"/>
              <a:t>Lectures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err="1"/>
              <a:t>Summary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F153E-0FA9-44B8-99B9-4CD421047B00}"/>
              </a:ext>
            </a:extLst>
          </p:cNvPr>
          <p:cNvSpPr txBox="1"/>
          <p:nvPr/>
        </p:nvSpPr>
        <p:spPr>
          <a:xfrm>
            <a:off x="5229210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7812E-1E82-48EC-9C72-8BC97242E1E4}"/>
              </a:ext>
            </a:extLst>
          </p:cNvPr>
          <p:cNvSpPr txBox="1"/>
          <p:nvPr/>
        </p:nvSpPr>
        <p:spPr>
          <a:xfrm>
            <a:off x="6122376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Donut 8">
            <a:extLst>
              <a:ext uri="{FF2B5EF4-FFF2-40B4-BE49-F238E27FC236}">
                <a16:creationId xmlns:a16="http://schemas.microsoft.com/office/drawing/2014/main" id="{1BB6EBE8-C598-4B3C-82AC-C194FB52B82B}"/>
              </a:ext>
            </a:extLst>
          </p:cNvPr>
          <p:cNvSpPr/>
          <p:nvPr/>
        </p:nvSpPr>
        <p:spPr>
          <a:xfrm>
            <a:off x="6372385" y="4427284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Donut 39">
            <a:extLst>
              <a:ext uri="{FF2B5EF4-FFF2-40B4-BE49-F238E27FC236}">
                <a16:creationId xmlns:a16="http://schemas.microsoft.com/office/drawing/2014/main" id="{91A8EB45-B2A0-4F24-9BF9-E401CD021AD2}"/>
              </a:ext>
            </a:extLst>
          </p:cNvPr>
          <p:cNvSpPr/>
          <p:nvPr/>
        </p:nvSpPr>
        <p:spPr>
          <a:xfrm>
            <a:off x="5455361" y="299555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Block Arc 31">
            <a:extLst>
              <a:ext uri="{FF2B5EF4-FFF2-40B4-BE49-F238E27FC236}">
                <a16:creationId xmlns:a16="http://schemas.microsoft.com/office/drawing/2014/main" id="{FCEA5023-B708-4EC7-AC08-AC5982637A31}"/>
              </a:ext>
            </a:extLst>
          </p:cNvPr>
          <p:cNvSpPr/>
          <p:nvPr/>
        </p:nvSpPr>
        <p:spPr>
          <a:xfrm rot="10800000">
            <a:off x="4155062" y="1977709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Block Arc 32">
            <a:extLst>
              <a:ext uri="{FF2B5EF4-FFF2-40B4-BE49-F238E27FC236}">
                <a16:creationId xmlns:a16="http://schemas.microsoft.com/office/drawing/2014/main" id="{DF6A2E92-CC3D-447A-A929-DC14A8C04BBB}"/>
              </a:ext>
            </a:extLst>
          </p:cNvPr>
          <p:cNvSpPr/>
          <p:nvPr/>
        </p:nvSpPr>
        <p:spPr>
          <a:xfrm>
            <a:off x="4155062" y="1977709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38">
            <a:extLst>
              <a:ext uri="{FF2B5EF4-FFF2-40B4-BE49-F238E27FC236}">
                <a16:creationId xmlns:a16="http://schemas.microsoft.com/office/drawing/2014/main" id="{D80791C8-BB48-4434-A4A0-C3790B8AFAB3}"/>
              </a:ext>
            </a:extLst>
          </p:cNvPr>
          <p:cNvGrpSpPr/>
          <p:nvPr/>
        </p:nvGrpSpPr>
        <p:grpSpPr>
          <a:xfrm>
            <a:off x="4274527" y="2098230"/>
            <a:ext cx="3637583" cy="1024631"/>
            <a:chOff x="4274527" y="2098230"/>
            <a:chExt cx="3637583" cy="1024631"/>
          </a:xfrm>
        </p:grpSpPr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2F7429AC-72CE-40EA-A708-3FD4C7C16E28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0EDB869C-46B5-47F2-BF58-4F5D889E69E3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461E96F3-E74E-4278-B05E-6A748FF8A708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0D5EFFE-BDF0-48A8-B09E-F621FE13DBAA}"/>
                </a:ext>
              </a:extLst>
            </p:cNvPr>
            <p:cNvSpPr/>
            <p:nvPr/>
          </p:nvSpPr>
          <p:spPr>
            <a:xfrm>
              <a:off x="6835488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44">
            <a:extLst>
              <a:ext uri="{FF2B5EF4-FFF2-40B4-BE49-F238E27FC236}">
                <a16:creationId xmlns:a16="http://schemas.microsoft.com/office/drawing/2014/main" id="{560E7E2F-534F-4180-956E-D9897900E9CD}"/>
              </a:ext>
            </a:extLst>
          </p:cNvPr>
          <p:cNvGrpSpPr/>
          <p:nvPr/>
        </p:nvGrpSpPr>
        <p:grpSpPr>
          <a:xfrm flipV="1">
            <a:off x="4274527" y="4745076"/>
            <a:ext cx="3637583" cy="1024631"/>
            <a:chOff x="4274527" y="2098230"/>
            <a:chExt cx="3637583" cy="1024631"/>
          </a:xfrm>
          <a:solidFill>
            <a:schemeClr val="accent1"/>
          </a:solidFill>
        </p:grpSpPr>
        <p:sp>
          <p:nvSpPr>
            <p:cNvPr id="18" name="Oval 45">
              <a:extLst>
                <a:ext uri="{FF2B5EF4-FFF2-40B4-BE49-F238E27FC236}">
                  <a16:creationId xmlns:a16="http://schemas.microsoft.com/office/drawing/2014/main" id="{E0FA5224-E024-4454-98B6-B8445F4F57DF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18236BA2-B962-49DC-A098-E4C74AE15030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47">
              <a:extLst>
                <a:ext uri="{FF2B5EF4-FFF2-40B4-BE49-F238E27FC236}">
                  <a16:creationId xmlns:a16="http://schemas.microsoft.com/office/drawing/2014/main" id="{A340F879-F46E-4198-BF2A-621C339B1824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28812C63-2D89-4F86-82F4-3658DC685410}"/>
                </a:ext>
              </a:extLst>
            </p:cNvPr>
            <p:cNvSpPr/>
            <p:nvPr/>
          </p:nvSpPr>
          <p:spPr>
            <a:xfrm>
              <a:off x="6835488" y="2110255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14169AF-B884-4948-9E1E-81158B0FDDA6}"/>
              </a:ext>
            </a:extLst>
          </p:cNvPr>
          <p:cNvSpPr txBox="1"/>
          <p:nvPr/>
        </p:nvSpPr>
        <p:spPr>
          <a:xfrm>
            <a:off x="8210034" y="3700097"/>
            <a:ext cx="3770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Vertical</a:t>
            </a:r>
            <a:r>
              <a:rPr lang="pl-PL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pl-PL" alt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integration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84A019-C54A-459F-B488-2D81EF0CBDCE}"/>
              </a:ext>
            </a:extLst>
          </p:cNvPr>
          <p:cNvSpPr txBox="1"/>
          <p:nvPr/>
        </p:nvSpPr>
        <p:spPr>
          <a:xfrm>
            <a:off x="1448341" y="3669320"/>
            <a:ext cx="3002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Sustainability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9C1073-3E04-4655-B746-96F9D33FA4D1}"/>
              </a:ext>
            </a:extLst>
          </p:cNvPr>
          <p:cNvSpPr txBox="1"/>
          <p:nvPr/>
        </p:nvSpPr>
        <p:spPr>
          <a:xfrm>
            <a:off x="1469943" y="1665470"/>
            <a:ext cx="3002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alt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Traceability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27B182-F0E8-4FEF-BF97-7E7E27528C5A}"/>
              </a:ext>
            </a:extLst>
          </p:cNvPr>
          <p:cNvSpPr txBox="1"/>
          <p:nvPr/>
        </p:nvSpPr>
        <p:spPr>
          <a:xfrm>
            <a:off x="7705187" y="1723833"/>
            <a:ext cx="3002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Transparency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7CEAB1-8032-4680-B485-F63207FE7F5E}"/>
              </a:ext>
            </a:extLst>
          </p:cNvPr>
          <p:cNvSpPr txBox="1"/>
          <p:nvPr/>
        </p:nvSpPr>
        <p:spPr>
          <a:xfrm>
            <a:off x="1014761" y="5454299"/>
            <a:ext cx="345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alt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Securing</a:t>
            </a:r>
            <a:r>
              <a:rPr lang="pl-PL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compliance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AD20C0-7AEA-4FBE-B2B3-AFC94D1C0CCB}"/>
              </a:ext>
            </a:extLst>
          </p:cNvPr>
          <p:cNvSpPr txBox="1"/>
          <p:nvPr/>
        </p:nvSpPr>
        <p:spPr>
          <a:xfrm>
            <a:off x="7876261" y="5503073"/>
            <a:ext cx="33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Avoiding</a:t>
            </a:r>
            <a:r>
              <a:rPr lang="pl-PL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shortages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5A7F93F-1B0F-4190-AC71-A70488A0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75" y="2499899"/>
            <a:ext cx="2016593" cy="213143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AAF5CF-4D35-4E74-A643-D2E08A679CD5}"/>
              </a:ext>
            </a:extLst>
          </p:cNvPr>
          <p:cNvSpPr txBox="1"/>
          <p:nvPr/>
        </p:nvSpPr>
        <p:spPr>
          <a:xfrm>
            <a:off x="4521607" y="4706164"/>
            <a:ext cx="3184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>
                <a:solidFill>
                  <a:srgbClr val="00B050"/>
                </a:solidFill>
              </a:rPr>
              <a:t>Microsoft Supply Chain Center</a:t>
            </a: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7BE845-D483-4342-9CE6-A1143FB84EAC}"/>
              </a:ext>
            </a:extLst>
          </p:cNvPr>
          <p:cNvSpPr txBox="1"/>
          <p:nvPr/>
        </p:nvSpPr>
        <p:spPr>
          <a:xfrm>
            <a:off x="53861" y="6362772"/>
            <a:ext cx="719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Source: Microsoft Supply Chain Center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99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04837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pl-PL" err="1"/>
              <a:t>References</a:t>
            </a:r>
            <a:endParaRPr lang="en-US"/>
          </a:p>
        </p:txBody>
      </p:sp>
      <p:sp>
        <p:nvSpPr>
          <p:cNvPr id="3" name="자유형 25">
            <a:extLst>
              <a:ext uri="{FF2B5EF4-FFF2-40B4-BE49-F238E27FC236}">
                <a16:creationId xmlns:a16="http://schemas.microsoft.com/office/drawing/2014/main" id="{4A6082A9-DEEE-465B-A999-31D9054A96ED}"/>
              </a:ext>
            </a:extLst>
          </p:cNvPr>
          <p:cNvSpPr/>
          <p:nvPr/>
        </p:nvSpPr>
        <p:spPr>
          <a:xfrm flipV="1">
            <a:off x="903317" y="1767974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자유형 27">
            <a:extLst>
              <a:ext uri="{FF2B5EF4-FFF2-40B4-BE49-F238E27FC236}">
                <a16:creationId xmlns:a16="http://schemas.microsoft.com/office/drawing/2014/main" id="{9FEDCD63-9447-4C13-A5AF-6C2377765F18}"/>
              </a:ext>
            </a:extLst>
          </p:cNvPr>
          <p:cNvSpPr/>
          <p:nvPr/>
        </p:nvSpPr>
        <p:spPr>
          <a:xfrm flipV="1">
            <a:off x="949193" y="2611161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자유형 29">
            <a:extLst>
              <a:ext uri="{FF2B5EF4-FFF2-40B4-BE49-F238E27FC236}">
                <a16:creationId xmlns:a16="http://schemas.microsoft.com/office/drawing/2014/main" id="{3DE1E8F4-0174-48F7-9943-2881617DC73B}"/>
              </a:ext>
            </a:extLst>
          </p:cNvPr>
          <p:cNvSpPr/>
          <p:nvPr/>
        </p:nvSpPr>
        <p:spPr>
          <a:xfrm flipV="1">
            <a:off x="949193" y="3453154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자유형 30">
            <a:extLst>
              <a:ext uri="{FF2B5EF4-FFF2-40B4-BE49-F238E27FC236}">
                <a16:creationId xmlns:a16="http://schemas.microsoft.com/office/drawing/2014/main" id="{83A0A6C3-0005-411C-8CC9-420450CF6538}"/>
              </a:ext>
            </a:extLst>
          </p:cNvPr>
          <p:cNvSpPr/>
          <p:nvPr/>
        </p:nvSpPr>
        <p:spPr>
          <a:xfrm flipV="1">
            <a:off x="941377" y="4308762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44FB80F7-FA26-4B4F-9425-CD137AA9FCB3}"/>
              </a:ext>
            </a:extLst>
          </p:cNvPr>
          <p:cNvSpPr/>
          <p:nvPr/>
        </p:nvSpPr>
        <p:spPr>
          <a:xfrm>
            <a:off x="911133" y="1892046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A36A6846-9AA3-4DFE-AFBC-B72382CF7220}"/>
              </a:ext>
            </a:extLst>
          </p:cNvPr>
          <p:cNvSpPr/>
          <p:nvPr/>
        </p:nvSpPr>
        <p:spPr>
          <a:xfrm>
            <a:off x="903316" y="2789846"/>
            <a:ext cx="573285" cy="573285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C264C122-9261-4455-9D2B-0D80A0DC90B8}"/>
              </a:ext>
            </a:extLst>
          </p:cNvPr>
          <p:cNvSpPr/>
          <p:nvPr/>
        </p:nvSpPr>
        <p:spPr>
          <a:xfrm>
            <a:off x="903316" y="3589647"/>
            <a:ext cx="573285" cy="57328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7CA06C89-68EA-4C21-9958-C9777E3175B6}"/>
              </a:ext>
            </a:extLst>
          </p:cNvPr>
          <p:cNvSpPr/>
          <p:nvPr/>
        </p:nvSpPr>
        <p:spPr>
          <a:xfrm>
            <a:off x="911133" y="4459801"/>
            <a:ext cx="573285" cy="573285"/>
          </a:xfrm>
          <a:prstGeom prst="ellipse">
            <a:avLst/>
          </a:prstGeom>
          <a:solidFill>
            <a:schemeClr val="accent6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4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FE078D-1F6B-4E85-ABD3-0E4C9DD7EBE9}"/>
              </a:ext>
            </a:extLst>
          </p:cNvPr>
          <p:cNvSpPr/>
          <p:nvPr/>
        </p:nvSpPr>
        <p:spPr>
          <a:xfrm>
            <a:off x="903317" y="1136428"/>
            <a:ext cx="573285" cy="573285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11F7F-9E9B-43D1-B0BC-ED7CCD3DDF61}"/>
              </a:ext>
            </a:extLst>
          </p:cNvPr>
          <p:cNvSpPr txBox="1"/>
          <p:nvPr/>
        </p:nvSpPr>
        <p:spPr>
          <a:xfrm>
            <a:off x="1703216" y="4532734"/>
            <a:ext cx="750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Supply chain transparency on the agenda at COP27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CB748-12EF-4CC6-81D3-F6DAD448FD25}"/>
              </a:ext>
            </a:extLst>
          </p:cNvPr>
          <p:cNvSpPr txBox="1"/>
          <p:nvPr/>
        </p:nvSpPr>
        <p:spPr>
          <a:xfrm>
            <a:off x="1695400" y="3722845"/>
            <a:ext cx="750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0" i="0">
                <a:solidFill>
                  <a:srgbClr val="333333"/>
                </a:solidFill>
                <a:effectLst/>
                <a:latin typeface="+mj-lt"/>
              </a:rPr>
              <a:t>Addressing challenges in global logistics operations with technology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A712E5-15F6-4995-AC81-594F76B1D78D}"/>
              </a:ext>
            </a:extLst>
          </p:cNvPr>
          <p:cNvSpPr txBox="1"/>
          <p:nvPr/>
        </p:nvSpPr>
        <p:spPr>
          <a:xfrm>
            <a:off x="1703218" y="2789846"/>
            <a:ext cx="750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Introducing the Microsoft Supply Chain Platform, a new approach to designing supply chains for agility, automation and sustainability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763B4-F0E9-4720-B371-97957BC5E8C7}"/>
              </a:ext>
            </a:extLst>
          </p:cNvPr>
          <p:cNvSpPr txBox="1"/>
          <p:nvPr/>
        </p:nvSpPr>
        <p:spPr>
          <a:xfrm>
            <a:off x="1703216" y="2022981"/>
            <a:ext cx="750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McKinsey &amp; Company acquires SCM Connections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010E8-4571-4944-89E8-605DC26E02D1}"/>
              </a:ext>
            </a:extLst>
          </p:cNvPr>
          <p:cNvSpPr txBox="1"/>
          <p:nvPr/>
        </p:nvSpPr>
        <p:spPr>
          <a:xfrm>
            <a:off x="1703216" y="1236796"/>
            <a:ext cx="750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Software Tackles Customer Supply-Chain Disruptions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9696A-15B4-4CE1-BB43-5A586897C288}"/>
              </a:ext>
            </a:extLst>
          </p:cNvPr>
          <p:cNvSpPr txBox="1"/>
          <p:nvPr/>
        </p:nvSpPr>
        <p:spPr>
          <a:xfrm>
            <a:off x="9102987" y="1207230"/>
            <a:ext cx="45412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1400">
                <a:solidFill>
                  <a:schemeClr val="accent4"/>
                </a:solidFill>
              </a:rPr>
              <a:t>Supply Chain Brain, 15.11.2022</a:t>
            </a:r>
            <a:endParaRPr lang="en-US" altLang="ko-KR" sz="900">
              <a:solidFill>
                <a:schemeClr val="accent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D735F-AA44-43D5-A15D-17E64F6EF662}"/>
              </a:ext>
            </a:extLst>
          </p:cNvPr>
          <p:cNvSpPr txBox="1"/>
          <p:nvPr/>
        </p:nvSpPr>
        <p:spPr>
          <a:xfrm>
            <a:off x="7738767" y="2277232"/>
            <a:ext cx="45412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1400">
                <a:solidFill>
                  <a:schemeClr val="accent4"/>
                </a:solidFill>
              </a:rPr>
              <a:t>Supply Chain Management </a:t>
            </a:r>
            <a:r>
              <a:rPr lang="pl-PL" altLang="ko-KR" sz="1400" err="1">
                <a:solidFill>
                  <a:schemeClr val="accent4"/>
                </a:solidFill>
              </a:rPr>
              <a:t>Review</a:t>
            </a:r>
            <a:r>
              <a:rPr lang="pl-PL" altLang="ko-KR" sz="1400">
                <a:solidFill>
                  <a:schemeClr val="accent4"/>
                </a:solidFill>
              </a:rPr>
              <a:t>, 04.11.2022</a:t>
            </a:r>
            <a:endParaRPr lang="en-US" altLang="ko-KR" sz="90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454EC-BB9C-46B0-8612-1F9F7F3521A4}"/>
              </a:ext>
            </a:extLst>
          </p:cNvPr>
          <p:cNvSpPr txBox="1"/>
          <p:nvPr/>
        </p:nvSpPr>
        <p:spPr>
          <a:xfrm>
            <a:off x="10009387" y="3153091"/>
            <a:ext cx="32695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1400">
                <a:solidFill>
                  <a:schemeClr val="accent4"/>
                </a:solidFill>
              </a:rPr>
              <a:t>Microsoft, 14.11.2022</a:t>
            </a:r>
            <a:endParaRPr lang="en-US" altLang="ko-KR" sz="900">
              <a:solidFill>
                <a:schemeClr val="accent4"/>
              </a:solidFill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6B89C2B3-5BBE-40B1-D697-E104F72B777E}"/>
              </a:ext>
            </a:extLst>
          </p:cNvPr>
          <p:cNvSpPr txBox="1"/>
          <p:nvPr/>
        </p:nvSpPr>
        <p:spPr>
          <a:xfrm>
            <a:off x="7663020" y="4020703"/>
            <a:ext cx="467710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1400">
                <a:solidFill>
                  <a:schemeClr val="accent4"/>
                </a:solidFill>
              </a:rPr>
              <a:t>Supply Chain Management </a:t>
            </a:r>
            <a:r>
              <a:rPr lang="pl-PL" altLang="ko-KR" sz="1400" err="1">
                <a:solidFill>
                  <a:schemeClr val="accent4"/>
                </a:solidFill>
              </a:rPr>
              <a:t>Review</a:t>
            </a:r>
            <a:r>
              <a:rPr lang="pl-PL" altLang="ko-KR" sz="1400">
                <a:solidFill>
                  <a:schemeClr val="accent4"/>
                </a:solidFill>
              </a:rPr>
              <a:t>, 22.11.2022</a:t>
            </a:r>
            <a:endParaRPr lang="en-US" altLang="ko-KR" sz="900">
              <a:solidFill>
                <a:schemeClr val="accent4"/>
              </a:solidFill>
            </a:endParaRPr>
          </a:p>
        </p:txBody>
      </p:sp>
      <p:sp>
        <p:nvSpPr>
          <p:cNvPr id="25" name="자유형 30">
            <a:extLst>
              <a:ext uri="{FF2B5EF4-FFF2-40B4-BE49-F238E27FC236}">
                <a16:creationId xmlns:a16="http://schemas.microsoft.com/office/drawing/2014/main" id="{DE4137BB-4A1D-DFBA-7CC3-9F096ED92327}"/>
              </a:ext>
            </a:extLst>
          </p:cNvPr>
          <p:cNvSpPr/>
          <p:nvPr/>
        </p:nvSpPr>
        <p:spPr>
          <a:xfrm flipV="1">
            <a:off x="911133" y="5042421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562C1821-E391-40B4-86E5-99995425090E}"/>
              </a:ext>
            </a:extLst>
          </p:cNvPr>
          <p:cNvSpPr txBox="1"/>
          <p:nvPr/>
        </p:nvSpPr>
        <p:spPr>
          <a:xfrm>
            <a:off x="10073934" y="4643827"/>
            <a:ext cx="2070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1400" err="1">
                <a:solidFill>
                  <a:schemeClr val="accent4"/>
                </a:solidFill>
              </a:rPr>
              <a:t>TechHQ</a:t>
            </a:r>
            <a:r>
              <a:rPr lang="pl-PL" altLang="ko-KR" sz="1400">
                <a:solidFill>
                  <a:schemeClr val="accent4"/>
                </a:solidFill>
              </a:rPr>
              <a:t>, 07.11.2022</a:t>
            </a:r>
            <a:endParaRPr lang="en-US" altLang="ko-KR" sz="900">
              <a:solidFill>
                <a:schemeClr val="accent4"/>
              </a:solidFill>
            </a:endParaRPr>
          </a:p>
        </p:txBody>
      </p:sp>
      <p:pic>
        <p:nvPicPr>
          <p:cNvPr id="28" name="Grafika 27" descr="Znaczek 6 z wypełnieniem pełnym">
            <a:extLst>
              <a:ext uri="{FF2B5EF4-FFF2-40B4-BE49-F238E27FC236}">
                <a16:creationId xmlns:a16="http://schemas.microsoft.com/office/drawing/2014/main" id="{79CB0A6F-2DC7-D2A6-06DF-20D60BDBA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834" y="5211006"/>
            <a:ext cx="724247" cy="7242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3C6BD0-3D9E-478B-86F8-79AB46F8347A}"/>
              </a:ext>
            </a:extLst>
          </p:cNvPr>
          <p:cNvSpPr txBox="1"/>
          <p:nvPr/>
        </p:nvSpPr>
        <p:spPr>
          <a:xfrm>
            <a:off x="1667794" y="5373623"/>
            <a:ext cx="750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Traceability: The Next Supply Chain Revolution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F42B253-6A76-4BBD-A0C3-F51133426C24}"/>
              </a:ext>
            </a:extLst>
          </p:cNvPr>
          <p:cNvSpPr txBox="1"/>
          <p:nvPr/>
        </p:nvSpPr>
        <p:spPr>
          <a:xfrm>
            <a:off x="9305369" y="5280326"/>
            <a:ext cx="293223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1400" err="1">
                <a:solidFill>
                  <a:schemeClr val="accent4"/>
                </a:solidFill>
              </a:rPr>
              <a:t>Bain</a:t>
            </a:r>
            <a:r>
              <a:rPr lang="pl-PL" altLang="ko-KR" sz="1400">
                <a:solidFill>
                  <a:schemeClr val="accent4"/>
                </a:solidFill>
              </a:rPr>
              <a:t> &amp; Company, 30.09.2021</a:t>
            </a:r>
            <a:endParaRPr lang="en-US" altLang="ko-KR" sz="900">
              <a:solidFill>
                <a:schemeClr val="accent4"/>
              </a:solidFill>
            </a:endParaRPr>
          </a:p>
        </p:txBody>
      </p:sp>
      <p:sp>
        <p:nvSpPr>
          <p:cNvPr id="29" name="자유형 30">
            <a:extLst>
              <a:ext uri="{FF2B5EF4-FFF2-40B4-BE49-F238E27FC236}">
                <a16:creationId xmlns:a16="http://schemas.microsoft.com/office/drawing/2014/main" id="{821A5CE3-D2BC-48B4-821E-C116FE09E16A}"/>
              </a:ext>
            </a:extLst>
          </p:cNvPr>
          <p:cNvSpPr/>
          <p:nvPr/>
        </p:nvSpPr>
        <p:spPr>
          <a:xfrm flipV="1">
            <a:off x="916776" y="5894735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CACC72-7EA0-41A2-962F-888DD01B1C7E}"/>
              </a:ext>
            </a:extLst>
          </p:cNvPr>
          <p:cNvSpPr txBox="1"/>
          <p:nvPr/>
        </p:nvSpPr>
        <p:spPr>
          <a:xfrm>
            <a:off x="1673437" y="6135625"/>
            <a:ext cx="7809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Elias Ribeiro da Silva</a:t>
            </a:r>
            <a:r>
              <a:rPr lang="pl-PL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Marina Meireles Pereira, Operations Management </a:t>
            </a:r>
            <a:r>
              <a:rPr lang="pl-PL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course</a:t>
            </a:r>
            <a:r>
              <a:rPr lang="pl-PL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pl-PL" altLang="ko-KR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lectures</a:t>
            </a:r>
            <a:r>
              <a:rPr lang="pl-PL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1-11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12321E1D-4095-4D77-9D7F-5FB326F1FEE1}"/>
              </a:ext>
            </a:extLst>
          </p:cNvPr>
          <p:cNvSpPr txBox="1"/>
          <p:nvPr/>
        </p:nvSpPr>
        <p:spPr>
          <a:xfrm>
            <a:off x="10009387" y="6039986"/>
            <a:ext cx="1831121" cy="306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l-PL" altLang="ko-KR" sz="1400">
                <a:solidFill>
                  <a:schemeClr val="accent4"/>
                </a:solidFill>
              </a:rPr>
              <a:t>SDU, </a:t>
            </a:r>
            <a:r>
              <a:rPr lang="pl-PL" altLang="ko-KR" sz="1400" err="1">
                <a:solidFill>
                  <a:schemeClr val="accent4"/>
                </a:solidFill>
              </a:rPr>
              <a:t>Autumn</a:t>
            </a:r>
            <a:r>
              <a:rPr lang="pl-PL" altLang="ko-KR" sz="1400">
                <a:solidFill>
                  <a:schemeClr val="accent4"/>
                </a:solidFill>
              </a:rPr>
              <a:t> 2022</a:t>
            </a:r>
            <a:endParaRPr lang="en-US" altLang="ko-KR" sz="900">
              <a:solidFill>
                <a:schemeClr val="accent4"/>
              </a:solidFill>
            </a:endParaRPr>
          </a:p>
        </p:txBody>
      </p:sp>
      <p:sp>
        <p:nvSpPr>
          <p:cNvPr id="34" name="Oval 10">
            <a:extLst>
              <a:ext uri="{FF2B5EF4-FFF2-40B4-BE49-F238E27FC236}">
                <a16:creationId xmlns:a16="http://schemas.microsoft.com/office/drawing/2014/main" id="{2B50E2A8-AC4C-46BF-AB8F-4CA3F047A89A}"/>
              </a:ext>
            </a:extLst>
          </p:cNvPr>
          <p:cNvSpPr/>
          <p:nvPr/>
        </p:nvSpPr>
        <p:spPr>
          <a:xfrm>
            <a:off x="882925" y="6093150"/>
            <a:ext cx="573285" cy="57328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>
                <a:solidFill>
                  <a:schemeClr val="bg1"/>
                </a:solidFill>
              </a:rPr>
              <a:t>7</a:t>
            </a:r>
            <a:endParaRPr lang="en-JM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5C77A9-7084-477D-BA3A-262CC9BDC031}"/>
              </a:ext>
            </a:extLst>
          </p:cNvPr>
          <p:cNvGrpSpPr/>
          <p:nvPr/>
        </p:nvGrpSpPr>
        <p:grpSpPr>
          <a:xfrm>
            <a:off x="1" y="2857630"/>
            <a:ext cx="12191998" cy="1142740"/>
            <a:chOff x="1" y="2857630"/>
            <a:chExt cx="12191998" cy="11427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0E8578-BD64-4C9C-8967-EC38029FB4BB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8AEDF3-C1CF-4E32-9D10-2D8E595E02FD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554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AE34BD1-B1FA-4982-9BF0-C9E0CA00F261}"/>
              </a:ext>
            </a:extLst>
          </p:cNvPr>
          <p:cNvGrpSpPr/>
          <p:nvPr/>
        </p:nvGrpSpPr>
        <p:grpSpPr>
          <a:xfrm>
            <a:off x="8355110" y="2744227"/>
            <a:ext cx="2477247" cy="1442572"/>
            <a:chOff x="7884847" y="2724468"/>
            <a:chExt cx="2477247" cy="1442572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C58D935-0F7D-4122-977A-F9E2F8F45BF0}"/>
                </a:ext>
              </a:extLst>
            </p:cNvPr>
            <p:cNvSpPr/>
            <p:nvPr/>
          </p:nvSpPr>
          <p:spPr>
            <a:xfrm>
              <a:off x="7884847" y="2724468"/>
              <a:ext cx="2477247" cy="1442572"/>
            </a:xfrm>
            <a:custGeom>
              <a:avLst/>
              <a:gdLst>
                <a:gd name="connsiteX0" fmla="*/ 2183863 w 2477247"/>
                <a:gd name="connsiteY0" fmla="*/ 527767 h 1442572"/>
                <a:gd name="connsiteX1" fmla="*/ 2016636 w 2477247"/>
                <a:gd name="connsiteY1" fmla="*/ 706361 h 1442572"/>
                <a:gd name="connsiteX2" fmla="*/ 2302180 w 2477247"/>
                <a:gd name="connsiteY2" fmla="*/ 706361 h 1442572"/>
                <a:gd name="connsiteX3" fmla="*/ 2302180 w 2477247"/>
                <a:gd name="connsiteY3" fmla="*/ 704598 h 1442572"/>
                <a:gd name="connsiteX4" fmla="*/ 2389714 w 2477247"/>
                <a:gd name="connsiteY4" fmla="*/ 617064 h 1442572"/>
                <a:gd name="connsiteX5" fmla="*/ 2302180 w 2477247"/>
                <a:gd name="connsiteY5" fmla="*/ 529530 h 1442572"/>
                <a:gd name="connsiteX6" fmla="*/ 2302180 w 2477247"/>
                <a:gd name="connsiteY6" fmla="*/ 527767 h 1442572"/>
                <a:gd name="connsiteX7" fmla="*/ 26677 w 2477247"/>
                <a:gd name="connsiteY7" fmla="*/ 0 h 1442572"/>
                <a:gd name="connsiteX8" fmla="*/ 2433766 w 2477247"/>
                <a:gd name="connsiteY8" fmla="*/ 0 h 1442572"/>
                <a:gd name="connsiteX9" fmla="*/ 2460443 w 2477247"/>
                <a:gd name="connsiteY9" fmla="*/ 26677 h 1442572"/>
                <a:gd name="connsiteX10" fmla="*/ 2460443 w 2477247"/>
                <a:gd name="connsiteY10" fmla="*/ 232385 h 1442572"/>
                <a:gd name="connsiteX11" fmla="*/ 2460443 w 2477247"/>
                <a:gd name="connsiteY11" fmla="*/ 235867 h 1442572"/>
                <a:gd name="connsiteX12" fmla="*/ 2457183 w 2477247"/>
                <a:gd name="connsiteY12" fmla="*/ 235867 h 1442572"/>
                <a:gd name="connsiteX13" fmla="*/ 2264173 w 2477247"/>
                <a:gd name="connsiteY13" fmla="*/ 441997 h 1442572"/>
                <a:gd name="connsiteX14" fmla="*/ 2302180 w 2477247"/>
                <a:gd name="connsiteY14" fmla="*/ 441997 h 1442572"/>
                <a:gd name="connsiteX15" fmla="*/ 2304524 w 2477247"/>
                <a:gd name="connsiteY15" fmla="*/ 441997 h 1442572"/>
                <a:gd name="connsiteX16" fmla="*/ 2304524 w 2477247"/>
                <a:gd name="connsiteY16" fmla="*/ 442234 h 1442572"/>
                <a:gd name="connsiteX17" fmla="*/ 2337463 w 2477247"/>
                <a:gd name="connsiteY17" fmla="*/ 445554 h 1442572"/>
                <a:gd name="connsiteX18" fmla="*/ 2477247 w 2477247"/>
                <a:gd name="connsiteY18" fmla="*/ 617064 h 1442572"/>
                <a:gd name="connsiteX19" fmla="*/ 2337463 w 2477247"/>
                <a:gd name="connsiteY19" fmla="*/ 788574 h 1442572"/>
                <a:gd name="connsiteX20" fmla="*/ 2304524 w 2477247"/>
                <a:gd name="connsiteY20" fmla="*/ 791895 h 1442572"/>
                <a:gd name="connsiteX21" fmla="*/ 2304524 w 2477247"/>
                <a:gd name="connsiteY21" fmla="*/ 792131 h 1442572"/>
                <a:gd name="connsiteX22" fmla="*/ 2302180 w 2477247"/>
                <a:gd name="connsiteY22" fmla="*/ 792131 h 1442572"/>
                <a:gd name="connsiteX23" fmla="*/ 1936325 w 2477247"/>
                <a:gd name="connsiteY23" fmla="*/ 792131 h 1442572"/>
                <a:gd name="connsiteX24" fmla="*/ 1537847 w 2477247"/>
                <a:gd name="connsiteY24" fmla="*/ 1217697 h 1442572"/>
                <a:gd name="connsiteX25" fmla="*/ 1537847 w 2477247"/>
                <a:gd name="connsiteY25" fmla="*/ 1442572 h 1442572"/>
                <a:gd name="connsiteX26" fmla="*/ 929169 w 2477247"/>
                <a:gd name="connsiteY26" fmla="*/ 1442572 h 1442572"/>
                <a:gd name="connsiteX27" fmla="*/ 929169 w 2477247"/>
                <a:gd name="connsiteY27" fmla="*/ 1224716 h 1442572"/>
                <a:gd name="connsiteX28" fmla="*/ 3260 w 2477247"/>
                <a:gd name="connsiteY28" fmla="*/ 235867 h 1442572"/>
                <a:gd name="connsiteX29" fmla="*/ 0 w 2477247"/>
                <a:gd name="connsiteY29" fmla="*/ 235867 h 1442572"/>
                <a:gd name="connsiteX30" fmla="*/ 0 w 2477247"/>
                <a:gd name="connsiteY30" fmla="*/ 232385 h 1442572"/>
                <a:gd name="connsiteX31" fmla="*/ 0 w 2477247"/>
                <a:gd name="connsiteY31" fmla="*/ 26677 h 1442572"/>
                <a:gd name="connsiteX32" fmla="*/ 26677 w 2477247"/>
                <a:gd name="connsiteY32" fmla="*/ 0 h 144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77247" h="1442572">
                  <a:moveTo>
                    <a:pt x="2183863" y="527767"/>
                  </a:moveTo>
                  <a:lnTo>
                    <a:pt x="2016636" y="706361"/>
                  </a:lnTo>
                  <a:lnTo>
                    <a:pt x="2302180" y="706361"/>
                  </a:lnTo>
                  <a:lnTo>
                    <a:pt x="2302180" y="704598"/>
                  </a:lnTo>
                  <a:cubicBezTo>
                    <a:pt x="2350524" y="704598"/>
                    <a:pt x="2389714" y="665408"/>
                    <a:pt x="2389714" y="617064"/>
                  </a:cubicBezTo>
                  <a:cubicBezTo>
                    <a:pt x="2389714" y="568720"/>
                    <a:pt x="2350524" y="529530"/>
                    <a:pt x="2302180" y="529530"/>
                  </a:cubicBezTo>
                  <a:lnTo>
                    <a:pt x="2302180" y="527767"/>
                  </a:lnTo>
                  <a:close/>
                  <a:moveTo>
                    <a:pt x="26677" y="0"/>
                  </a:moveTo>
                  <a:lnTo>
                    <a:pt x="2433766" y="0"/>
                  </a:lnTo>
                  <a:cubicBezTo>
                    <a:pt x="2448499" y="0"/>
                    <a:pt x="2460443" y="11944"/>
                    <a:pt x="2460443" y="26677"/>
                  </a:cubicBezTo>
                  <a:lnTo>
                    <a:pt x="2460443" y="232385"/>
                  </a:lnTo>
                  <a:lnTo>
                    <a:pt x="2460443" y="235867"/>
                  </a:lnTo>
                  <a:lnTo>
                    <a:pt x="2457183" y="235867"/>
                  </a:lnTo>
                  <a:lnTo>
                    <a:pt x="2264173" y="441997"/>
                  </a:lnTo>
                  <a:lnTo>
                    <a:pt x="2302180" y="441997"/>
                  </a:lnTo>
                  <a:lnTo>
                    <a:pt x="2304524" y="441997"/>
                  </a:lnTo>
                  <a:lnTo>
                    <a:pt x="2304524" y="442234"/>
                  </a:lnTo>
                  <a:lnTo>
                    <a:pt x="2337463" y="445554"/>
                  </a:lnTo>
                  <a:cubicBezTo>
                    <a:pt x="2417237" y="461878"/>
                    <a:pt x="2477247" y="532463"/>
                    <a:pt x="2477247" y="617064"/>
                  </a:cubicBezTo>
                  <a:cubicBezTo>
                    <a:pt x="2477247" y="701665"/>
                    <a:pt x="2417237" y="772250"/>
                    <a:pt x="2337463" y="788574"/>
                  </a:cubicBezTo>
                  <a:lnTo>
                    <a:pt x="2304524" y="791895"/>
                  </a:lnTo>
                  <a:lnTo>
                    <a:pt x="2304524" y="792131"/>
                  </a:lnTo>
                  <a:lnTo>
                    <a:pt x="2302180" y="792131"/>
                  </a:lnTo>
                  <a:lnTo>
                    <a:pt x="1936325" y="792131"/>
                  </a:lnTo>
                  <a:lnTo>
                    <a:pt x="1537847" y="1217697"/>
                  </a:lnTo>
                  <a:lnTo>
                    <a:pt x="1537847" y="1442572"/>
                  </a:lnTo>
                  <a:lnTo>
                    <a:pt x="929169" y="1442572"/>
                  </a:lnTo>
                  <a:lnTo>
                    <a:pt x="929169" y="1224716"/>
                  </a:lnTo>
                  <a:lnTo>
                    <a:pt x="3260" y="235867"/>
                  </a:lnTo>
                  <a:lnTo>
                    <a:pt x="0" y="235867"/>
                  </a:lnTo>
                  <a:lnTo>
                    <a:pt x="0" y="232385"/>
                  </a:lnTo>
                  <a:lnTo>
                    <a:pt x="0" y="26677"/>
                  </a:lnTo>
                  <a:cubicBezTo>
                    <a:pt x="0" y="11944"/>
                    <a:pt x="11944" y="0"/>
                    <a:pt x="2667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9E5A699E-AC20-4E5A-B852-406A02AE551E}"/>
                </a:ext>
              </a:extLst>
            </p:cNvPr>
            <p:cNvSpPr/>
            <p:nvPr/>
          </p:nvSpPr>
          <p:spPr>
            <a:xfrm>
              <a:off x="7884847" y="2874565"/>
              <a:ext cx="2460443" cy="8577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Graphic 95">
            <a:extLst>
              <a:ext uri="{FF2B5EF4-FFF2-40B4-BE49-F238E27FC236}">
                <a16:creationId xmlns:a16="http://schemas.microsoft.com/office/drawing/2014/main" id="{3CCE6C6E-9BB5-4F26-949D-FFD34E9EE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6797" y="1891778"/>
            <a:ext cx="1211409" cy="669831"/>
          </a:xfrm>
          <a:prstGeom prst="rect">
            <a:avLst/>
          </a:prstGeom>
        </p:spPr>
      </p:pic>
      <p:pic>
        <p:nvPicPr>
          <p:cNvPr id="52" name="Graphic 95">
            <a:extLst>
              <a:ext uri="{FF2B5EF4-FFF2-40B4-BE49-F238E27FC236}">
                <a16:creationId xmlns:a16="http://schemas.microsoft.com/office/drawing/2014/main" id="{EAB05A65-E53E-4E84-8AFB-2B6DB518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5064" y="1167705"/>
            <a:ext cx="1415563" cy="782715"/>
          </a:xfrm>
          <a:prstGeom prst="rect">
            <a:avLst/>
          </a:prstGeom>
        </p:spPr>
      </p:pic>
      <p:pic>
        <p:nvPicPr>
          <p:cNvPr id="53" name="Graphic 95">
            <a:extLst>
              <a:ext uri="{FF2B5EF4-FFF2-40B4-BE49-F238E27FC236}">
                <a16:creationId xmlns:a16="http://schemas.microsoft.com/office/drawing/2014/main" id="{AE4A72E4-2B7B-4599-83B9-8AD2B1C8B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2845" y="2082130"/>
            <a:ext cx="1081238" cy="597855"/>
          </a:xfrm>
          <a:prstGeom prst="rect">
            <a:avLst/>
          </a:prstGeom>
        </p:spPr>
      </p:pic>
      <p:pic>
        <p:nvPicPr>
          <p:cNvPr id="54" name="Graphic 95">
            <a:extLst>
              <a:ext uri="{FF2B5EF4-FFF2-40B4-BE49-F238E27FC236}">
                <a16:creationId xmlns:a16="http://schemas.microsoft.com/office/drawing/2014/main" id="{0B9D2A41-E171-4EA9-918C-8C3A7E3A8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266" y="1322899"/>
            <a:ext cx="1415562" cy="782715"/>
          </a:xfrm>
          <a:prstGeom prst="rect">
            <a:avLst/>
          </a:prstGeom>
        </p:spPr>
      </p:pic>
      <p:pic>
        <p:nvPicPr>
          <p:cNvPr id="55" name="Graphic 95">
            <a:extLst>
              <a:ext uri="{FF2B5EF4-FFF2-40B4-BE49-F238E27FC236}">
                <a16:creationId xmlns:a16="http://schemas.microsoft.com/office/drawing/2014/main" id="{B8FE43E2-0B02-4742-85A7-D542EFD5F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2457" y="957366"/>
            <a:ext cx="805618" cy="445455"/>
          </a:xfrm>
          <a:prstGeom prst="rect">
            <a:avLst/>
          </a:prstGeom>
        </p:spPr>
      </p:pic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5C7CEDF7-8141-4CCA-B843-9C8AE2FCBDAB}"/>
              </a:ext>
            </a:extLst>
          </p:cNvPr>
          <p:cNvSpPr/>
          <p:nvPr/>
        </p:nvSpPr>
        <p:spPr>
          <a:xfrm>
            <a:off x="9335266" y="4208120"/>
            <a:ext cx="485424" cy="484201"/>
          </a:xfrm>
          <a:custGeom>
            <a:avLst/>
            <a:gdLst>
              <a:gd name="connsiteX0" fmla="*/ 1802423 w 3219215"/>
              <a:gd name="connsiteY0" fmla="*/ 0 h 3211105"/>
              <a:gd name="connsiteX1" fmla="*/ 1896413 w 3219215"/>
              <a:gd name="connsiteY1" fmla="*/ 15474 h 3211105"/>
              <a:gd name="connsiteX2" fmla="*/ 1944947 w 3219215"/>
              <a:gd name="connsiteY2" fmla="*/ 72273 h 3211105"/>
              <a:gd name="connsiteX3" fmla="*/ 1943803 w 3219215"/>
              <a:gd name="connsiteY3" fmla="*/ 234843 h 3211105"/>
              <a:gd name="connsiteX4" fmla="*/ 1975456 w 3219215"/>
              <a:gd name="connsiteY4" fmla="*/ 282761 h 3211105"/>
              <a:gd name="connsiteX5" fmla="*/ 2115254 w 3219215"/>
              <a:gd name="connsiteY5" fmla="*/ 322941 h 3211105"/>
              <a:gd name="connsiteX6" fmla="*/ 2211178 w 3219215"/>
              <a:gd name="connsiteY6" fmla="*/ 214181 h 3211105"/>
              <a:gd name="connsiteX7" fmla="*/ 2359943 w 3219215"/>
              <a:gd name="connsiteY7" fmla="*/ 178748 h 3211105"/>
              <a:gd name="connsiteX8" fmla="*/ 2413049 w 3219215"/>
              <a:gd name="connsiteY8" fmla="*/ 302983 h 3211105"/>
              <a:gd name="connsiteX9" fmla="*/ 2372516 w 3219215"/>
              <a:gd name="connsiteY9" fmla="*/ 437505 h 3211105"/>
              <a:gd name="connsiteX10" fmla="*/ 2382012 w 3219215"/>
              <a:gd name="connsiteY10" fmla="*/ 477246 h 3211105"/>
              <a:gd name="connsiteX11" fmla="*/ 2502291 w 3219215"/>
              <a:gd name="connsiteY11" fmla="*/ 571588 h 3211105"/>
              <a:gd name="connsiteX12" fmla="*/ 2705745 w 3219215"/>
              <a:gd name="connsiteY12" fmla="*/ 439000 h 3211105"/>
              <a:gd name="connsiteX13" fmla="*/ 2843520 w 3219215"/>
              <a:gd name="connsiteY13" fmla="*/ 565873 h 3211105"/>
              <a:gd name="connsiteX14" fmla="*/ 2689215 w 3219215"/>
              <a:gd name="connsiteY14" fmla="*/ 775306 h 3211105"/>
              <a:gd name="connsiteX15" fmla="*/ 2770017 w 3219215"/>
              <a:gd name="connsiteY15" fmla="*/ 898662 h 3211105"/>
              <a:gd name="connsiteX16" fmla="*/ 2811253 w 3219215"/>
              <a:gd name="connsiteY16" fmla="*/ 914136 h 3211105"/>
              <a:gd name="connsiteX17" fmla="*/ 3033962 w 3219215"/>
              <a:gd name="connsiteY17" fmla="*/ 861382 h 3211105"/>
              <a:gd name="connsiteX18" fmla="*/ 3112829 w 3219215"/>
              <a:gd name="connsiteY18" fmla="*/ 1026150 h 3211105"/>
              <a:gd name="connsiteX19" fmla="*/ 2934785 w 3219215"/>
              <a:gd name="connsiteY19" fmla="*/ 1147220 h 3211105"/>
              <a:gd name="connsiteX20" fmla="*/ 2906649 w 3219215"/>
              <a:gd name="connsiteY20" fmla="*/ 1220460 h 3211105"/>
              <a:gd name="connsiteX21" fmla="*/ 2917903 w 3219215"/>
              <a:gd name="connsiteY21" fmla="*/ 1262839 h 3211105"/>
              <a:gd name="connsiteX22" fmla="*/ 3022883 w 3219215"/>
              <a:gd name="connsiteY22" fmla="*/ 1352872 h 3211105"/>
              <a:gd name="connsiteX23" fmla="*/ 3199433 w 3219215"/>
              <a:gd name="connsiteY23" fmla="*/ 1370633 h 3211105"/>
              <a:gd name="connsiteX24" fmla="*/ 3219216 w 3219215"/>
              <a:gd name="connsiteY24" fmla="*/ 1547974 h 3211105"/>
              <a:gd name="connsiteX25" fmla="*/ 3000463 w 3219215"/>
              <a:gd name="connsiteY25" fmla="*/ 1612509 h 3211105"/>
              <a:gd name="connsiteX26" fmla="*/ 2953952 w 3219215"/>
              <a:gd name="connsiteY26" fmla="*/ 1668956 h 3211105"/>
              <a:gd name="connsiteX27" fmla="*/ 2952281 w 3219215"/>
              <a:gd name="connsiteY27" fmla="*/ 1788619 h 3211105"/>
              <a:gd name="connsiteX28" fmla="*/ 3058756 w 3219215"/>
              <a:gd name="connsiteY28" fmla="*/ 1843659 h 3211105"/>
              <a:gd name="connsiteX29" fmla="*/ 3187827 w 3219215"/>
              <a:gd name="connsiteY29" fmla="*/ 1900457 h 3211105"/>
              <a:gd name="connsiteX30" fmla="*/ 3146415 w 3219215"/>
              <a:gd name="connsiteY30" fmla="*/ 2061445 h 3211105"/>
              <a:gd name="connsiteX31" fmla="*/ 3111950 w 3219215"/>
              <a:gd name="connsiteY31" fmla="*/ 2075864 h 3211105"/>
              <a:gd name="connsiteX32" fmla="*/ 2910078 w 3219215"/>
              <a:gd name="connsiteY32" fmla="*/ 2064522 h 3211105"/>
              <a:gd name="connsiteX33" fmla="*/ 2863303 w 3219215"/>
              <a:gd name="connsiteY33" fmla="*/ 2092218 h 3211105"/>
              <a:gd name="connsiteX34" fmla="*/ 2804658 w 3219215"/>
              <a:gd name="connsiteY34" fmla="*/ 2215925 h 3211105"/>
              <a:gd name="connsiteX35" fmla="*/ 3003101 w 3219215"/>
              <a:gd name="connsiteY35" fmla="*/ 2402498 h 3211105"/>
              <a:gd name="connsiteX36" fmla="*/ 2902341 w 3219215"/>
              <a:gd name="connsiteY36" fmla="*/ 2559001 h 3211105"/>
              <a:gd name="connsiteX37" fmla="*/ 2693611 w 3219215"/>
              <a:gd name="connsiteY37" fmla="*/ 2467561 h 3211105"/>
              <a:gd name="connsiteX38" fmla="*/ 2626614 w 3219215"/>
              <a:gd name="connsiteY38" fmla="*/ 2480750 h 3211105"/>
              <a:gd name="connsiteX39" fmla="*/ 2546956 w 3219215"/>
              <a:gd name="connsiteY39" fmla="*/ 2575883 h 3211105"/>
              <a:gd name="connsiteX40" fmla="*/ 2599534 w 3219215"/>
              <a:gd name="connsiteY40" fmla="*/ 2687633 h 3211105"/>
              <a:gd name="connsiteX41" fmla="*/ 2667059 w 3219215"/>
              <a:gd name="connsiteY41" fmla="*/ 2814242 h 3211105"/>
              <a:gd name="connsiteX42" fmla="*/ 2521019 w 3219215"/>
              <a:gd name="connsiteY42" fmla="*/ 2928982 h 3211105"/>
              <a:gd name="connsiteX43" fmla="*/ 2349129 w 3219215"/>
              <a:gd name="connsiteY43" fmla="*/ 2774325 h 3211105"/>
              <a:gd name="connsiteX44" fmla="*/ 2285473 w 3219215"/>
              <a:gd name="connsiteY44" fmla="*/ 2765269 h 3211105"/>
              <a:gd name="connsiteX45" fmla="*/ 2179437 w 3219215"/>
              <a:gd name="connsiteY45" fmla="*/ 2836135 h 3211105"/>
              <a:gd name="connsiteX46" fmla="*/ 2192362 w 3219215"/>
              <a:gd name="connsiteY46" fmla="*/ 2959843 h 3211105"/>
              <a:gd name="connsiteX47" fmla="*/ 2213727 w 3219215"/>
              <a:gd name="connsiteY47" fmla="*/ 3088562 h 3211105"/>
              <a:gd name="connsiteX48" fmla="*/ 2200979 w 3219215"/>
              <a:gd name="connsiteY48" fmla="*/ 3097354 h 3211105"/>
              <a:gd name="connsiteX49" fmla="*/ 2039728 w 3219215"/>
              <a:gd name="connsiteY49" fmla="*/ 3157230 h 3211105"/>
              <a:gd name="connsiteX50" fmla="*/ 1929208 w 3219215"/>
              <a:gd name="connsiteY50" fmla="*/ 2958260 h 3211105"/>
              <a:gd name="connsiteX51" fmla="*/ 1870564 w 3219215"/>
              <a:gd name="connsiteY51" fmla="*/ 2928102 h 3211105"/>
              <a:gd name="connsiteX52" fmla="*/ 1725139 w 3219215"/>
              <a:gd name="connsiteY52" fmla="*/ 3060954 h 3211105"/>
              <a:gd name="connsiteX53" fmla="*/ 1695597 w 3219215"/>
              <a:gd name="connsiteY53" fmla="*/ 3210687 h 3211105"/>
              <a:gd name="connsiteX54" fmla="*/ 1531884 w 3219215"/>
              <a:gd name="connsiteY54" fmla="*/ 3209280 h 3211105"/>
              <a:gd name="connsiteX55" fmla="*/ 1505419 w 3219215"/>
              <a:gd name="connsiteY55" fmla="*/ 3178859 h 3211105"/>
              <a:gd name="connsiteX56" fmla="*/ 1467172 w 3219215"/>
              <a:gd name="connsiteY56" fmla="*/ 2984989 h 3211105"/>
              <a:gd name="connsiteX57" fmla="*/ 1426552 w 3219215"/>
              <a:gd name="connsiteY57" fmla="*/ 2943665 h 3211105"/>
              <a:gd name="connsiteX58" fmla="*/ 1303460 w 3219215"/>
              <a:gd name="connsiteY58" fmla="*/ 2930476 h 3211105"/>
              <a:gd name="connsiteX59" fmla="*/ 1237078 w 3219215"/>
              <a:gd name="connsiteY59" fmla="*/ 3035193 h 3211105"/>
              <a:gd name="connsiteX60" fmla="*/ 1167970 w 3219215"/>
              <a:gd name="connsiteY60" fmla="*/ 3142811 h 3211105"/>
              <a:gd name="connsiteX61" fmla="*/ 1044790 w 3219215"/>
              <a:gd name="connsiteY61" fmla="*/ 3112477 h 3211105"/>
              <a:gd name="connsiteX62" fmla="*/ 991948 w 3219215"/>
              <a:gd name="connsiteY62" fmla="*/ 3095156 h 3211105"/>
              <a:gd name="connsiteX63" fmla="*/ 1025447 w 3219215"/>
              <a:gd name="connsiteY63" fmla="*/ 2872447 h 3211105"/>
              <a:gd name="connsiteX64" fmla="*/ 1000037 w 3219215"/>
              <a:gd name="connsiteY64" fmla="*/ 2816352 h 3211105"/>
              <a:gd name="connsiteX65" fmla="*/ 888287 w 3219215"/>
              <a:gd name="connsiteY65" fmla="*/ 2762631 h 3211105"/>
              <a:gd name="connsiteX66" fmla="*/ 795088 w 3219215"/>
              <a:gd name="connsiteY66" fmla="*/ 2837366 h 3211105"/>
              <a:gd name="connsiteX67" fmla="*/ 694329 w 3219215"/>
              <a:gd name="connsiteY67" fmla="*/ 2928718 h 3211105"/>
              <a:gd name="connsiteX68" fmla="*/ 618891 w 3219215"/>
              <a:gd name="connsiteY68" fmla="*/ 2869546 h 3211105"/>
              <a:gd name="connsiteX69" fmla="*/ 546090 w 3219215"/>
              <a:gd name="connsiteY69" fmla="*/ 2812308 h 3211105"/>
              <a:gd name="connsiteX70" fmla="*/ 648609 w 3219215"/>
              <a:gd name="connsiteY70" fmla="*/ 2610876 h 3211105"/>
              <a:gd name="connsiteX71" fmla="*/ 640696 w 3219215"/>
              <a:gd name="connsiteY71" fmla="*/ 2557682 h 3211105"/>
              <a:gd name="connsiteX72" fmla="*/ 551278 w 3219215"/>
              <a:gd name="connsiteY72" fmla="*/ 2462022 h 3211105"/>
              <a:gd name="connsiteX73" fmla="*/ 316347 w 3219215"/>
              <a:gd name="connsiteY73" fmla="*/ 2560760 h 3211105"/>
              <a:gd name="connsiteX74" fmla="*/ 208905 w 3219215"/>
              <a:gd name="connsiteY74" fmla="*/ 2405224 h 3211105"/>
              <a:gd name="connsiteX75" fmla="*/ 370244 w 3219215"/>
              <a:gd name="connsiteY75" fmla="*/ 2253117 h 3211105"/>
              <a:gd name="connsiteX76" fmla="*/ 382553 w 3219215"/>
              <a:gd name="connsiteY76" fmla="*/ 2200451 h 3211105"/>
              <a:gd name="connsiteX77" fmla="*/ 208993 w 3219215"/>
              <a:gd name="connsiteY77" fmla="*/ 2085184 h 3211105"/>
              <a:gd name="connsiteX78" fmla="*/ 187012 w 3219215"/>
              <a:gd name="connsiteY78" fmla="*/ 2085887 h 3211105"/>
              <a:gd name="connsiteX79" fmla="*/ 81681 w 3219215"/>
              <a:gd name="connsiteY79" fmla="*/ 2083777 h 3211105"/>
              <a:gd name="connsiteX80" fmla="*/ 47478 w 3219215"/>
              <a:gd name="connsiteY80" fmla="*/ 1982929 h 3211105"/>
              <a:gd name="connsiteX81" fmla="*/ 30070 w 3219215"/>
              <a:gd name="connsiteY81" fmla="*/ 1911448 h 3211105"/>
              <a:gd name="connsiteX82" fmla="*/ 222006 w 3219215"/>
              <a:gd name="connsiteY82" fmla="*/ 1822997 h 3211105"/>
              <a:gd name="connsiteX83" fmla="*/ 252779 w 3219215"/>
              <a:gd name="connsiteY83" fmla="*/ 1769628 h 3211105"/>
              <a:gd name="connsiteX84" fmla="*/ 248471 w 3219215"/>
              <a:gd name="connsiteY84" fmla="*/ 1721446 h 3211105"/>
              <a:gd name="connsiteX85" fmla="*/ 165120 w 3219215"/>
              <a:gd name="connsiteY85" fmla="*/ 1619367 h 3211105"/>
              <a:gd name="connsiteX86" fmla="*/ 0 w 3219215"/>
              <a:gd name="connsiteY86" fmla="*/ 1573823 h 3211105"/>
              <a:gd name="connsiteX87" fmla="*/ 0 w 3219215"/>
              <a:gd name="connsiteY87" fmla="*/ 1521069 h 3211105"/>
              <a:gd name="connsiteX88" fmla="*/ 19431 w 3219215"/>
              <a:gd name="connsiteY88" fmla="*/ 1383382 h 3211105"/>
              <a:gd name="connsiteX89" fmla="*/ 122213 w 3219215"/>
              <a:gd name="connsiteY89" fmla="*/ 1372040 h 3211105"/>
              <a:gd name="connsiteX90" fmla="*/ 292432 w 3219215"/>
              <a:gd name="connsiteY90" fmla="*/ 1219933 h 3211105"/>
              <a:gd name="connsiteX91" fmla="*/ 271506 w 3219215"/>
              <a:gd name="connsiteY91" fmla="*/ 1170872 h 3211105"/>
              <a:gd name="connsiteX92" fmla="*/ 96100 w 3219215"/>
              <a:gd name="connsiteY92" fmla="*/ 1058594 h 3211105"/>
              <a:gd name="connsiteX93" fmla="*/ 168812 w 3219215"/>
              <a:gd name="connsiteY93" fmla="*/ 880462 h 3211105"/>
              <a:gd name="connsiteX94" fmla="*/ 377981 w 3219215"/>
              <a:gd name="connsiteY94" fmla="*/ 927325 h 3211105"/>
              <a:gd name="connsiteX95" fmla="*/ 417898 w 3219215"/>
              <a:gd name="connsiteY95" fmla="*/ 915807 h 3211105"/>
              <a:gd name="connsiteX96" fmla="*/ 501074 w 3219215"/>
              <a:gd name="connsiteY96" fmla="*/ 791484 h 3211105"/>
              <a:gd name="connsiteX97" fmla="*/ 352747 w 3219215"/>
              <a:gd name="connsiteY97" fmla="*/ 596294 h 3211105"/>
              <a:gd name="connsiteX98" fmla="*/ 478917 w 3219215"/>
              <a:gd name="connsiteY98" fmla="*/ 454826 h 3211105"/>
              <a:gd name="connsiteX99" fmla="*/ 568511 w 3219215"/>
              <a:gd name="connsiteY99" fmla="*/ 511185 h 3211105"/>
              <a:gd name="connsiteX100" fmla="*/ 684305 w 3219215"/>
              <a:gd name="connsiteY100" fmla="*/ 574929 h 3211105"/>
              <a:gd name="connsiteX101" fmla="*/ 797111 w 3219215"/>
              <a:gd name="connsiteY101" fmla="*/ 497029 h 3211105"/>
              <a:gd name="connsiteX102" fmla="*/ 811266 w 3219215"/>
              <a:gd name="connsiteY102" fmla="*/ 445067 h 3211105"/>
              <a:gd name="connsiteX103" fmla="*/ 754028 w 3219215"/>
              <a:gd name="connsiteY103" fmla="*/ 274496 h 3211105"/>
              <a:gd name="connsiteX104" fmla="*/ 761766 w 3219215"/>
              <a:gd name="connsiteY104" fmla="*/ 235194 h 3211105"/>
              <a:gd name="connsiteX105" fmla="*/ 911411 w 3219215"/>
              <a:gd name="connsiteY105" fmla="*/ 147975 h 3211105"/>
              <a:gd name="connsiteX106" fmla="*/ 1039515 w 3219215"/>
              <a:gd name="connsiteY106" fmla="*/ 312567 h 3211105"/>
              <a:gd name="connsiteX107" fmla="*/ 1090598 w 3219215"/>
              <a:gd name="connsiteY107" fmla="*/ 328744 h 3211105"/>
              <a:gd name="connsiteX108" fmla="*/ 1205777 w 3219215"/>
              <a:gd name="connsiteY108" fmla="*/ 286190 h 3211105"/>
              <a:gd name="connsiteX109" fmla="*/ 1231011 w 3219215"/>
              <a:gd name="connsiteY109" fmla="*/ 249526 h 3211105"/>
              <a:gd name="connsiteX110" fmla="*/ 1231627 w 3219215"/>
              <a:gd name="connsiteY110" fmla="*/ 65063 h 3211105"/>
              <a:gd name="connsiteX111" fmla="*/ 1265829 w 3219215"/>
              <a:gd name="connsiteY111" fmla="*/ 26201 h 3211105"/>
              <a:gd name="connsiteX112" fmla="*/ 1389185 w 3219215"/>
              <a:gd name="connsiteY112" fmla="*/ 0 h 3211105"/>
              <a:gd name="connsiteX113" fmla="*/ 1415562 w 3219215"/>
              <a:gd name="connsiteY113" fmla="*/ 0 h 3211105"/>
              <a:gd name="connsiteX114" fmla="*/ 1490032 w 3219215"/>
              <a:gd name="connsiteY114" fmla="*/ 200728 h 3211105"/>
              <a:gd name="connsiteX115" fmla="*/ 1525465 w 3219215"/>
              <a:gd name="connsiteY115" fmla="*/ 227809 h 3211105"/>
              <a:gd name="connsiteX116" fmla="*/ 1656559 w 3219215"/>
              <a:gd name="connsiteY116" fmla="*/ 228072 h 3211105"/>
              <a:gd name="connsiteX117" fmla="*/ 1686892 w 3219215"/>
              <a:gd name="connsiteY117" fmla="*/ 206355 h 3211105"/>
              <a:gd name="connsiteX118" fmla="*/ 1758462 w 3219215"/>
              <a:gd name="connsiteY118" fmla="*/ 0 h 3211105"/>
              <a:gd name="connsiteX119" fmla="*/ 1802423 w 3219215"/>
              <a:gd name="connsiteY119" fmla="*/ 0 h 3211105"/>
              <a:gd name="connsiteX120" fmla="*/ 1609520 w 3219215"/>
              <a:gd name="connsiteY120" fmla="*/ 1345135 h 3211105"/>
              <a:gd name="connsiteX121" fmla="*/ 1350499 w 3219215"/>
              <a:gd name="connsiteY121" fmla="*/ 1604684 h 3211105"/>
              <a:gd name="connsiteX122" fmla="*/ 1609256 w 3219215"/>
              <a:gd name="connsiteY122" fmla="*/ 1871794 h 3211105"/>
              <a:gd name="connsiteX123" fmla="*/ 1871003 w 3219215"/>
              <a:gd name="connsiteY123" fmla="*/ 1606970 h 3211105"/>
              <a:gd name="connsiteX124" fmla="*/ 1609520 w 3219215"/>
              <a:gd name="connsiteY124" fmla="*/ 1345135 h 3211105"/>
              <a:gd name="connsiteX125" fmla="*/ 878615 w 3219215"/>
              <a:gd name="connsiteY125" fmla="*/ 2153764 h 3211105"/>
              <a:gd name="connsiteX126" fmla="*/ 1493374 w 3219215"/>
              <a:gd name="connsiteY126" fmla="*/ 2515040 h 3211105"/>
              <a:gd name="connsiteX127" fmla="*/ 1492494 w 3219215"/>
              <a:gd name="connsiteY127" fmla="*/ 2140400 h 3211105"/>
              <a:gd name="connsiteX128" fmla="*/ 1472536 w 3219215"/>
              <a:gd name="connsiteY128" fmla="*/ 2106285 h 3211105"/>
              <a:gd name="connsiteX129" fmla="*/ 1238485 w 3219215"/>
              <a:gd name="connsiteY129" fmla="*/ 1967455 h 3211105"/>
              <a:gd name="connsiteX130" fmla="*/ 1199271 w 3219215"/>
              <a:gd name="connsiteY130" fmla="*/ 1968598 h 3211105"/>
              <a:gd name="connsiteX131" fmla="*/ 878615 w 3219215"/>
              <a:gd name="connsiteY131" fmla="*/ 2153764 h 3211105"/>
              <a:gd name="connsiteX132" fmla="*/ 1731118 w 3219215"/>
              <a:gd name="connsiteY132" fmla="*/ 2518645 h 3211105"/>
              <a:gd name="connsiteX133" fmla="*/ 2344996 w 3219215"/>
              <a:gd name="connsiteY133" fmla="*/ 2153500 h 3211105"/>
              <a:gd name="connsiteX134" fmla="*/ 2015725 w 3219215"/>
              <a:gd name="connsiteY134" fmla="*/ 1963234 h 3211105"/>
              <a:gd name="connsiteX135" fmla="*/ 1987501 w 3219215"/>
              <a:gd name="connsiteY135" fmla="*/ 1965696 h 3211105"/>
              <a:gd name="connsiteX136" fmla="*/ 1749845 w 3219215"/>
              <a:gd name="connsiteY136" fmla="*/ 2107252 h 3211105"/>
              <a:gd name="connsiteX137" fmla="*/ 1731909 w 3219215"/>
              <a:gd name="connsiteY137" fmla="*/ 2138201 h 3211105"/>
              <a:gd name="connsiteX138" fmla="*/ 1731118 w 3219215"/>
              <a:gd name="connsiteY138" fmla="*/ 2518645 h 3211105"/>
              <a:gd name="connsiteX139" fmla="*/ 768887 w 3219215"/>
              <a:gd name="connsiteY139" fmla="*/ 1948376 h 3211105"/>
              <a:gd name="connsiteX140" fmla="*/ 989926 w 3219215"/>
              <a:gd name="connsiteY140" fmla="*/ 1819216 h 3211105"/>
              <a:gd name="connsiteX141" fmla="*/ 1108710 w 3219215"/>
              <a:gd name="connsiteY141" fmla="*/ 1741405 h 3211105"/>
              <a:gd name="connsiteX142" fmla="*/ 1115392 w 3219215"/>
              <a:gd name="connsiteY142" fmla="*/ 1599321 h 3211105"/>
              <a:gd name="connsiteX143" fmla="*/ 1108270 w 3219215"/>
              <a:gd name="connsiteY143" fmla="*/ 1444488 h 3211105"/>
              <a:gd name="connsiteX144" fmla="*/ 974803 w 3219215"/>
              <a:gd name="connsiteY144" fmla="*/ 1358060 h 3211105"/>
              <a:gd name="connsiteX145" fmla="*/ 774075 w 3219215"/>
              <a:gd name="connsiteY145" fmla="*/ 1242881 h 3211105"/>
              <a:gd name="connsiteX146" fmla="*/ 768887 w 3219215"/>
              <a:gd name="connsiteY146" fmla="*/ 1948376 h 3211105"/>
              <a:gd name="connsiteX147" fmla="*/ 2456835 w 3219215"/>
              <a:gd name="connsiteY147" fmla="*/ 1949870 h 3211105"/>
              <a:gd name="connsiteX148" fmla="*/ 2446548 w 3219215"/>
              <a:gd name="connsiteY148" fmla="*/ 1241298 h 3211105"/>
              <a:gd name="connsiteX149" fmla="*/ 2127826 w 3219215"/>
              <a:gd name="connsiteY149" fmla="*/ 1427783 h 3211105"/>
              <a:gd name="connsiteX150" fmla="*/ 2109714 w 3219215"/>
              <a:gd name="connsiteY150" fmla="*/ 1467085 h 3211105"/>
              <a:gd name="connsiteX151" fmla="*/ 2109538 w 3219215"/>
              <a:gd name="connsiteY151" fmla="*/ 1717314 h 3211105"/>
              <a:gd name="connsiteX152" fmla="*/ 2123958 w 3219215"/>
              <a:gd name="connsiteY152" fmla="*/ 1754417 h 3211105"/>
              <a:gd name="connsiteX153" fmla="*/ 2456835 w 3219215"/>
              <a:gd name="connsiteY153" fmla="*/ 1949870 h 3211105"/>
              <a:gd name="connsiteX154" fmla="*/ 1731205 w 3219215"/>
              <a:gd name="connsiteY154" fmla="*/ 703912 h 3211105"/>
              <a:gd name="connsiteX155" fmla="*/ 1732173 w 3219215"/>
              <a:gd name="connsiteY155" fmla="*/ 1084795 h 3211105"/>
              <a:gd name="connsiteX156" fmla="*/ 1754241 w 3219215"/>
              <a:gd name="connsiteY156" fmla="*/ 1113018 h 3211105"/>
              <a:gd name="connsiteX157" fmla="*/ 1964553 w 3219215"/>
              <a:gd name="connsiteY157" fmla="*/ 1231187 h 3211105"/>
              <a:gd name="connsiteX158" fmla="*/ 1999810 w 3219215"/>
              <a:gd name="connsiteY158" fmla="*/ 1233297 h 3211105"/>
              <a:gd name="connsiteX159" fmla="*/ 2329786 w 3219215"/>
              <a:gd name="connsiteY159" fmla="*/ 1043471 h 3211105"/>
              <a:gd name="connsiteX160" fmla="*/ 1731205 w 3219215"/>
              <a:gd name="connsiteY160" fmla="*/ 703912 h 3211105"/>
              <a:gd name="connsiteX161" fmla="*/ 1493286 w 3219215"/>
              <a:gd name="connsiteY161" fmla="*/ 715870 h 3211105"/>
              <a:gd name="connsiteX162" fmla="*/ 903234 w 3219215"/>
              <a:gd name="connsiteY162" fmla="*/ 1047516 h 3211105"/>
              <a:gd name="connsiteX163" fmla="*/ 1228461 w 3219215"/>
              <a:gd name="connsiteY163" fmla="*/ 1236199 h 3211105"/>
              <a:gd name="connsiteX164" fmla="*/ 1260026 w 3219215"/>
              <a:gd name="connsiteY164" fmla="*/ 1231011 h 3211105"/>
              <a:gd name="connsiteX165" fmla="*/ 1469107 w 3219215"/>
              <a:gd name="connsiteY165" fmla="*/ 1110644 h 3211105"/>
              <a:gd name="connsiteX166" fmla="*/ 1492231 w 3219215"/>
              <a:gd name="connsiteY166" fmla="*/ 1078640 h 3211105"/>
              <a:gd name="connsiteX167" fmla="*/ 1493286 w 3219215"/>
              <a:gd name="connsiteY167" fmla="*/ 715870 h 3211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9215" h="3211105">
                <a:moveTo>
                  <a:pt x="1802423" y="0"/>
                </a:moveTo>
                <a:cubicBezTo>
                  <a:pt x="1833724" y="5539"/>
                  <a:pt x="1865024" y="15299"/>
                  <a:pt x="1896413" y="15474"/>
                </a:cubicBezTo>
                <a:cubicBezTo>
                  <a:pt x="1938528" y="15738"/>
                  <a:pt x="1946881" y="34905"/>
                  <a:pt x="1944947" y="72273"/>
                </a:cubicBezTo>
                <a:cubicBezTo>
                  <a:pt x="1942133" y="126345"/>
                  <a:pt x="1945210" y="180682"/>
                  <a:pt x="1943803" y="234843"/>
                </a:cubicBezTo>
                <a:cubicBezTo>
                  <a:pt x="1943100" y="259813"/>
                  <a:pt x="1948463" y="275199"/>
                  <a:pt x="1975456" y="282761"/>
                </a:cubicBezTo>
                <a:cubicBezTo>
                  <a:pt x="2023198" y="296125"/>
                  <a:pt x="2075776" y="334196"/>
                  <a:pt x="2115254" y="322941"/>
                </a:cubicBezTo>
                <a:cubicBezTo>
                  <a:pt x="2154467" y="311687"/>
                  <a:pt x="2180844" y="253218"/>
                  <a:pt x="2211178" y="214181"/>
                </a:cubicBezTo>
                <a:cubicBezTo>
                  <a:pt x="2272636" y="135138"/>
                  <a:pt x="2272196" y="134786"/>
                  <a:pt x="2359943" y="178748"/>
                </a:cubicBezTo>
                <a:cubicBezTo>
                  <a:pt x="2438283" y="217961"/>
                  <a:pt x="2438459" y="218049"/>
                  <a:pt x="2413049" y="302983"/>
                </a:cubicBezTo>
                <a:cubicBezTo>
                  <a:pt x="2399597" y="347824"/>
                  <a:pt x="2384034" y="392137"/>
                  <a:pt x="2372516" y="437505"/>
                </a:cubicBezTo>
                <a:cubicBezTo>
                  <a:pt x="2369439" y="449551"/>
                  <a:pt x="2373484" y="469773"/>
                  <a:pt x="2382012" y="477246"/>
                </a:cubicBezTo>
                <a:cubicBezTo>
                  <a:pt x="2419555" y="509778"/>
                  <a:pt x="2460000" y="538968"/>
                  <a:pt x="2502291" y="571588"/>
                </a:cubicBezTo>
                <a:cubicBezTo>
                  <a:pt x="2572102" y="526044"/>
                  <a:pt x="2641737" y="480675"/>
                  <a:pt x="2705745" y="439000"/>
                </a:cubicBezTo>
                <a:cubicBezTo>
                  <a:pt x="2752080" y="481643"/>
                  <a:pt x="2796921" y="522966"/>
                  <a:pt x="2843520" y="565873"/>
                </a:cubicBezTo>
                <a:cubicBezTo>
                  <a:pt x="2791294" y="636739"/>
                  <a:pt x="2740299" y="706022"/>
                  <a:pt x="2689215" y="775306"/>
                </a:cubicBezTo>
                <a:cubicBezTo>
                  <a:pt x="2716823" y="818300"/>
                  <a:pt x="2741442" y="859976"/>
                  <a:pt x="2770017" y="898662"/>
                </a:cubicBezTo>
                <a:cubicBezTo>
                  <a:pt x="2777490" y="908861"/>
                  <a:pt x="2798768" y="916774"/>
                  <a:pt x="2811253" y="914136"/>
                </a:cubicBezTo>
                <a:cubicBezTo>
                  <a:pt x="2884229" y="898926"/>
                  <a:pt x="2956414" y="880198"/>
                  <a:pt x="3033962" y="861382"/>
                </a:cubicBezTo>
                <a:cubicBezTo>
                  <a:pt x="3059811" y="915367"/>
                  <a:pt x="3085485" y="968912"/>
                  <a:pt x="3112829" y="1026150"/>
                </a:cubicBezTo>
                <a:cubicBezTo>
                  <a:pt x="3053041" y="1067122"/>
                  <a:pt x="2995100" y="1109150"/>
                  <a:pt x="2934785" y="1147220"/>
                </a:cubicBezTo>
                <a:cubicBezTo>
                  <a:pt x="2904715" y="1166212"/>
                  <a:pt x="2889592" y="1184939"/>
                  <a:pt x="2906649" y="1220460"/>
                </a:cubicBezTo>
                <a:cubicBezTo>
                  <a:pt x="2912892" y="1233385"/>
                  <a:pt x="2914474" y="1248596"/>
                  <a:pt x="2917903" y="1262839"/>
                </a:cubicBezTo>
                <a:cubicBezTo>
                  <a:pt x="2937686" y="1345311"/>
                  <a:pt x="2937686" y="1344959"/>
                  <a:pt x="3022883" y="1352872"/>
                </a:cubicBezTo>
                <a:cubicBezTo>
                  <a:pt x="3080913" y="1358236"/>
                  <a:pt x="3138854" y="1364478"/>
                  <a:pt x="3199433" y="1370633"/>
                </a:cubicBezTo>
                <a:cubicBezTo>
                  <a:pt x="3206115" y="1430421"/>
                  <a:pt x="3212358" y="1486779"/>
                  <a:pt x="3219216" y="1547974"/>
                </a:cubicBezTo>
                <a:cubicBezTo>
                  <a:pt x="3145448" y="1570043"/>
                  <a:pt x="3073439" y="1593166"/>
                  <a:pt x="3000463" y="1612509"/>
                </a:cubicBezTo>
                <a:cubicBezTo>
                  <a:pt x="2968811" y="1620950"/>
                  <a:pt x="2953424" y="1634578"/>
                  <a:pt x="2953952" y="1668956"/>
                </a:cubicBezTo>
                <a:cubicBezTo>
                  <a:pt x="2954479" y="1709664"/>
                  <a:pt x="2934872" y="1759517"/>
                  <a:pt x="2952281" y="1788619"/>
                </a:cubicBezTo>
                <a:cubicBezTo>
                  <a:pt x="2969690" y="1817810"/>
                  <a:pt x="3021565" y="1826778"/>
                  <a:pt x="3058756" y="1843659"/>
                </a:cubicBezTo>
                <a:cubicBezTo>
                  <a:pt x="3099992" y="1862475"/>
                  <a:pt x="3141668" y="1880235"/>
                  <a:pt x="3187827" y="1900457"/>
                </a:cubicBezTo>
                <a:cubicBezTo>
                  <a:pt x="3174287" y="1954882"/>
                  <a:pt x="3162242" y="2008691"/>
                  <a:pt x="3146415" y="2061445"/>
                </a:cubicBezTo>
                <a:cubicBezTo>
                  <a:pt x="3144041" y="2069270"/>
                  <a:pt x="3123731" y="2076216"/>
                  <a:pt x="3111950" y="2075864"/>
                </a:cubicBezTo>
                <a:cubicBezTo>
                  <a:pt x="3044600" y="2073490"/>
                  <a:pt x="2977339" y="2069358"/>
                  <a:pt x="2910078" y="2064522"/>
                </a:cubicBezTo>
                <a:cubicBezTo>
                  <a:pt x="2886691" y="2062851"/>
                  <a:pt x="2872887" y="2068390"/>
                  <a:pt x="2863303" y="2092218"/>
                </a:cubicBezTo>
                <a:cubicBezTo>
                  <a:pt x="2846949" y="2132838"/>
                  <a:pt x="2826024" y="2171612"/>
                  <a:pt x="2804658" y="2215925"/>
                </a:cubicBezTo>
                <a:cubicBezTo>
                  <a:pt x="2869370" y="2276768"/>
                  <a:pt x="2935136" y="2338666"/>
                  <a:pt x="3003101" y="2402498"/>
                </a:cubicBezTo>
                <a:cubicBezTo>
                  <a:pt x="2969338" y="2454988"/>
                  <a:pt x="2937070" y="2505017"/>
                  <a:pt x="2902341" y="2559001"/>
                </a:cubicBezTo>
                <a:cubicBezTo>
                  <a:pt x="2832003" y="2528404"/>
                  <a:pt x="2762016" y="2499741"/>
                  <a:pt x="2693611" y="2467561"/>
                </a:cubicBezTo>
                <a:cubicBezTo>
                  <a:pt x="2665476" y="2454373"/>
                  <a:pt x="2646924" y="2455076"/>
                  <a:pt x="2626614" y="2480750"/>
                </a:cubicBezTo>
                <a:cubicBezTo>
                  <a:pt x="2600501" y="2513897"/>
                  <a:pt x="2551704" y="2541329"/>
                  <a:pt x="2546956" y="2575883"/>
                </a:cubicBezTo>
                <a:cubicBezTo>
                  <a:pt x="2542296" y="2610084"/>
                  <a:pt x="2579927" y="2650353"/>
                  <a:pt x="2599534" y="2687633"/>
                </a:cubicBezTo>
                <a:cubicBezTo>
                  <a:pt x="2621251" y="2728957"/>
                  <a:pt x="2643407" y="2770017"/>
                  <a:pt x="2667059" y="2814242"/>
                </a:cubicBezTo>
                <a:cubicBezTo>
                  <a:pt x="2619053" y="2851961"/>
                  <a:pt x="2572190" y="2888713"/>
                  <a:pt x="2521019" y="2928982"/>
                </a:cubicBezTo>
                <a:cubicBezTo>
                  <a:pt x="2463517" y="2877635"/>
                  <a:pt x="2404960" y="2827343"/>
                  <a:pt x="2349129" y="2774325"/>
                </a:cubicBezTo>
                <a:cubicBezTo>
                  <a:pt x="2327852" y="2754103"/>
                  <a:pt x="2311762" y="2746981"/>
                  <a:pt x="2285473" y="2765269"/>
                </a:cubicBezTo>
                <a:cubicBezTo>
                  <a:pt x="2249952" y="2790063"/>
                  <a:pt x="2195879" y="2803164"/>
                  <a:pt x="2179437" y="2836135"/>
                </a:cubicBezTo>
                <a:cubicBezTo>
                  <a:pt x="2163787" y="2867523"/>
                  <a:pt x="2185944" y="2917903"/>
                  <a:pt x="2192362" y="2959843"/>
                </a:cubicBezTo>
                <a:cubicBezTo>
                  <a:pt x="2198956" y="3003013"/>
                  <a:pt x="2206606" y="3046095"/>
                  <a:pt x="2213727" y="3088562"/>
                </a:cubicBezTo>
                <a:cubicBezTo>
                  <a:pt x="2208012" y="3092606"/>
                  <a:pt x="2204847" y="3095947"/>
                  <a:pt x="2200979" y="3097354"/>
                </a:cubicBezTo>
                <a:cubicBezTo>
                  <a:pt x="2149016" y="3116873"/>
                  <a:pt x="2096965" y="3136040"/>
                  <a:pt x="2039728" y="3157230"/>
                </a:cubicBezTo>
                <a:cubicBezTo>
                  <a:pt x="2002360" y="3090496"/>
                  <a:pt x="1963850" y="3025345"/>
                  <a:pt x="1929208" y="2958260"/>
                </a:cubicBezTo>
                <a:cubicBezTo>
                  <a:pt x="1915316" y="2931355"/>
                  <a:pt x="1899666" y="2924673"/>
                  <a:pt x="1870564" y="2928102"/>
                </a:cubicBezTo>
                <a:cubicBezTo>
                  <a:pt x="1732261" y="2953952"/>
                  <a:pt x="1748263" y="2941643"/>
                  <a:pt x="1725139" y="3060954"/>
                </a:cubicBezTo>
                <a:cubicBezTo>
                  <a:pt x="1715731" y="3109663"/>
                  <a:pt x="1705972" y="3158197"/>
                  <a:pt x="1695597" y="3210687"/>
                </a:cubicBezTo>
                <a:cubicBezTo>
                  <a:pt x="1639678" y="3210687"/>
                  <a:pt x="1585605" y="3212270"/>
                  <a:pt x="1531884" y="3209280"/>
                </a:cubicBezTo>
                <a:cubicBezTo>
                  <a:pt x="1522212" y="3208753"/>
                  <a:pt x="1508057" y="3190817"/>
                  <a:pt x="1505419" y="3178859"/>
                </a:cubicBezTo>
                <a:cubicBezTo>
                  <a:pt x="1490912" y="3114587"/>
                  <a:pt x="1479042" y="3049788"/>
                  <a:pt x="1467172" y="2984989"/>
                </a:cubicBezTo>
                <a:cubicBezTo>
                  <a:pt x="1462864" y="2961162"/>
                  <a:pt x="1455391" y="2945775"/>
                  <a:pt x="1426552" y="2943665"/>
                </a:cubicBezTo>
                <a:cubicBezTo>
                  <a:pt x="1384613" y="2940588"/>
                  <a:pt x="1335024" y="2915353"/>
                  <a:pt x="1303460" y="2930476"/>
                </a:cubicBezTo>
                <a:cubicBezTo>
                  <a:pt x="1271895" y="2945599"/>
                  <a:pt x="1258531" y="2998705"/>
                  <a:pt x="1237078" y="3035193"/>
                </a:cubicBezTo>
                <a:cubicBezTo>
                  <a:pt x="1214833" y="3072912"/>
                  <a:pt x="1200326" y="3129534"/>
                  <a:pt x="1167970" y="3142811"/>
                </a:cubicBezTo>
                <a:cubicBezTo>
                  <a:pt x="1136318" y="3155735"/>
                  <a:pt x="1086553" y="3124698"/>
                  <a:pt x="1044790" y="3112477"/>
                </a:cubicBezTo>
                <a:cubicBezTo>
                  <a:pt x="1028085" y="3107641"/>
                  <a:pt x="1011731" y="3101662"/>
                  <a:pt x="991948" y="3095156"/>
                </a:cubicBezTo>
                <a:cubicBezTo>
                  <a:pt x="1003114" y="3019630"/>
                  <a:pt x="1012874" y="2945775"/>
                  <a:pt x="1025447" y="2872447"/>
                </a:cubicBezTo>
                <a:cubicBezTo>
                  <a:pt x="1030019" y="2845806"/>
                  <a:pt x="1026854" y="2828661"/>
                  <a:pt x="1000037" y="2816352"/>
                </a:cubicBezTo>
                <a:cubicBezTo>
                  <a:pt x="961703" y="2798680"/>
                  <a:pt x="923808" y="2759818"/>
                  <a:pt x="888287" y="2762631"/>
                </a:cubicBezTo>
                <a:cubicBezTo>
                  <a:pt x="855404" y="2765181"/>
                  <a:pt x="825686" y="2810373"/>
                  <a:pt x="795088" y="2837366"/>
                </a:cubicBezTo>
                <a:cubicBezTo>
                  <a:pt x="762205" y="2866468"/>
                  <a:pt x="730025" y="2896274"/>
                  <a:pt x="694329" y="2928718"/>
                </a:cubicBezTo>
                <a:cubicBezTo>
                  <a:pt x="668919" y="2908759"/>
                  <a:pt x="643861" y="2889152"/>
                  <a:pt x="618891" y="2869546"/>
                </a:cubicBezTo>
                <a:cubicBezTo>
                  <a:pt x="594888" y="2850642"/>
                  <a:pt x="570885" y="2831739"/>
                  <a:pt x="546090" y="2812308"/>
                </a:cubicBezTo>
                <a:cubicBezTo>
                  <a:pt x="580908" y="2743376"/>
                  <a:pt x="613615" y="2676467"/>
                  <a:pt x="648609" y="2610876"/>
                </a:cubicBezTo>
                <a:cubicBezTo>
                  <a:pt x="660214" y="2589071"/>
                  <a:pt x="658544" y="2575003"/>
                  <a:pt x="640696" y="2557682"/>
                </a:cubicBezTo>
                <a:cubicBezTo>
                  <a:pt x="610274" y="2528140"/>
                  <a:pt x="582666" y="2495872"/>
                  <a:pt x="551278" y="2462022"/>
                </a:cubicBezTo>
                <a:cubicBezTo>
                  <a:pt x="474960" y="2494114"/>
                  <a:pt x="398467" y="2526206"/>
                  <a:pt x="316347" y="2560760"/>
                </a:cubicBezTo>
                <a:cubicBezTo>
                  <a:pt x="281266" y="2509940"/>
                  <a:pt x="245833" y="2458681"/>
                  <a:pt x="208905" y="2405224"/>
                </a:cubicBezTo>
                <a:cubicBezTo>
                  <a:pt x="263769" y="2353261"/>
                  <a:pt x="316259" y="2302354"/>
                  <a:pt x="370244" y="2253117"/>
                </a:cubicBezTo>
                <a:cubicBezTo>
                  <a:pt x="387829" y="2237027"/>
                  <a:pt x="391434" y="2224014"/>
                  <a:pt x="382553" y="2200451"/>
                </a:cubicBezTo>
                <a:cubicBezTo>
                  <a:pt x="325315" y="2048608"/>
                  <a:pt x="360485" y="2066192"/>
                  <a:pt x="208993" y="2085184"/>
                </a:cubicBezTo>
                <a:cubicBezTo>
                  <a:pt x="201696" y="2086063"/>
                  <a:pt x="194310" y="2085799"/>
                  <a:pt x="187012" y="2085887"/>
                </a:cubicBezTo>
                <a:cubicBezTo>
                  <a:pt x="150964" y="2086503"/>
                  <a:pt x="104453" y="2100922"/>
                  <a:pt x="81681" y="2083777"/>
                </a:cubicBezTo>
                <a:cubicBezTo>
                  <a:pt x="58205" y="2066192"/>
                  <a:pt x="57326" y="2017923"/>
                  <a:pt x="47478" y="1982929"/>
                </a:cubicBezTo>
                <a:cubicBezTo>
                  <a:pt x="41148" y="1960597"/>
                  <a:pt x="36488" y="1937825"/>
                  <a:pt x="30070" y="1911448"/>
                </a:cubicBezTo>
                <a:cubicBezTo>
                  <a:pt x="94869" y="1881290"/>
                  <a:pt x="157646" y="1850253"/>
                  <a:pt x="222006" y="1822997"/>
                </a:cubicBezTo>
                <a:cubicBezTo>
                  <a:pt x="248559" y="1811743"/>
                  <a:pt x="257527" y="1796620"/>
                  <a:pt x="252779" y="1769628"/>
                </a:cubicBezTo>
                <a:cubicBezTo>
                  <a:pt x="250053" y="1753802"/>
                  <a:pt x="248998" y="1737624"/>
                  <a:pt x="248471" y="1721446"/>
                </a:cubicBezTo>
                <a:cubicBezTo>
                  <a:pt x="246185" y="1644162"/>
                  <a:pt x="281881" y="1646184"/>
                  <a:pt x="165120" y="1619367"/>
                </a:cubicBezTo>
                <a:cubicBezTo>
                  <a:pt x="110168" y="1603717"/>
                  <a:pt x="55040" y="1588946"/>
                  <a:pt x="0" y="1573823"/>
                </a:cubicBezTo>
                <a:cubicBezTo>
                  <a:pt x="0" y="1556239"/>
                  <a:pt x="0" y="1538654"/>
                  <a:pt x="0" y="1521069"/>
                </a:cubicBezTo>
                <a:cubicBezTo>
                  <a:pt x="6418" y="1475525"/>
                  <a:pt x="12837" y="1429981"/>
                  <a:pt x="19431" y="1383382"/>
                </a:cubicBezTo>
                <a:cubicBezTo>
                  <a:pt x="55479" y="1379337"/>
                  <a:pt x="88714" y="1373710"/>
                  <a:pt x="122213" y="1372040"/>
                </a:cubicBezTo>
                <a:cubicBezTo>
                  <a:pt x="316523" y="1362808"/>
                  <a:pt x="263769" y="1389185"/>
                  <a:pt x="292432" y="1219933"/>
                </a:cubicBezTo>
                <a:cubicBezTo>
                  <a:pt x="296652" y="1194963"/>
                  <a:pt x="292168" y="1183533"/>
                  <a:pt x="271506" y="1170872"/>
                </a:cubicBezTo>
                <a:cubicBezTo>
                  <a:pt x="212950" y="1135175"/>
                  <a:pt x="155800" y="1097016"/>
                  <a:pt x="96100" y="1058594"/>
                </a:cubicBezTo>
                <a:cubicBezTo>
                  <a:pt x="120806" y="998015"/>
                  <a:pt x="144370" y="940337"/>
                  <a:pt x="168812" y="880462"/>
                </a:cubicBezTo>
                <a:cubicBezTo>
                  <a:pt x="241261" y="896991"/>
                  <a:pt x="309313" y="913609"/>
                  <a:pt x="377981" y="927325"/>
                </a:cubicBezTo>
                <a:cubicBezTo>
                  <a:pt x="390378" y="929787"/>
                  <a:pt x="411128" y="924863"/>
                  <a:pt x="417898" y="915807"/>
                </a:cubicBezTo>
                <a:cubicBezTo>
                  <a:pt x="447441" y="876241"/>
                  <a:pt x="473202" y="833862"/>
                  <a:pt x="501074" y="791484"/>
                </a:cubicBezTo>
                <a:cubicBezTo>
                  <a:pt x="451045" y="725629"/>
                  <a:pt x="402600" y="661885"/>
                  <a:pt x="352747" y="596294"/>
                </a:cubicBezTo>
                <a:cubicBezTo>
                  <a:pt x="395830" y="548025"/>
                  <a:pt x="437241" y="501601"/>
                  <a:pt x="478917" y="454826"/>
                </a:cubicBezTo>
                <a:cubicBezTo>
                  <a:pt x="511536" y="475400"/>
                  <a:pt x="539760" y="493688"/>
                  <a:pt x="568511" y="511185"/>
                </a:cubicBezTo>
                <a:cubicBezTo>
                  <a:pt x="607021" y="534660"/>
                  <a:pt x="647729" y="578006"/>
                  <a:pt x="684305" y="574929"/>
                </a:cubicBezTo>
                <a:cubicBezTo>
                  <a:pt x="723695" y="571588"/>
                  <a:pt x="758776" y="523582"/>
                  <a:pt x="797111" y="497029"/>
                </a:cubicBezTo>
                <a:cubicBezTo>
                  <a:pt x="818124" y="482522"/>
                  <a:pt x="819619" y="467663"/>
                  <a:pt x="811266" y="445067"/>
                </a:cubicBezTo>
                <a:cubicBezTo>
                  <a:pt x="790516" y="388796"/>
                  <a:pt x="771261" y="331910"/>
                  <a:pt x="754028" y="274496"/>
                </a:cubicBezTo>
                <a:cubicBezTo>
                  <a:pt x="750511" y="262802"/>
                  <a:pt x="753765" y="240382"/>
                  <a:pt x="761766" y="235194"/>
                </a:cubicBezTo>
                <a:cubicBezTo>
                  <a:pt x="809508" y="204597"/>
                  <a:pt x="859536" y="177605"/>
                  <a:pt x="911411" y="147975"/>
                </a:cubicBezTo>
                <a:cubicBezTo>
                  <a:pt x="955284" y="204157"/>
                  <a:pt x="998191" y="257790"/>
                  <a:pt x="1039515" y="312567"/>
                </a:cubicBezTo>
                <a:cubicBezTo>
                  <a:pt x="1053670" y="331294"/>
                  <a:pt x="1066155" y="339295"/>
                  <a:pt x="1090598" y="328744"/>
                </a:cubicBezTo>
                <a:cubicBezTo>
                  <a:pt x="1128141" y="312567"/>
                  <a:pt x="1168498" y="302807"/>
                  <a:pt x="1205777" y="286190"/>
                </a:cubicBezTo>
                <a:cubicBezTo>
                  <a:pt x="1217647" y="280826"/>
                  <a:pt x="1230484" y="262450"/>
                  <a:pt x="1231011" y="249526"/>
                </a:cubicBezTo>
                <a:cubicBezTo>
                  <a:pt x="1233649" y="188155"/>
                  <a:pt x="1233385" y="126521"/>
                  <a:pt x="1231627" y="65063"/>
                </a:cubicBezTo>
                <a:cubicBezTo>
                  <a:pt x="1230835" y="38686"/>
                  <a:pt x="1240595" y="29982"/>
                  <a:pt x="1265829" y="26201"/>
                </a:cubicBezTo>
                <a:cubicBezTo>
                  <a:pt x="1307328" y="19783"/>
                  <a:pt x="1348125" y="8968"/>
                  <a:pt x="1389185" y="0"/>
                </a:cubicBezTo>
                <a:cubicBezTo>
                  <a:pt x="1397977" y="0"/>
                  <a:pt x="1406769" y="0"/>
                  <a:pt x="1415562" y="0"/>
                </a:cubicBezTo>
                <a:cubicBezTo>
                  <a:pt x="1440004" y="67085"/>
                  <a:pt x="1463392" y="134522"/>
                  <a:pt x="1490032" y="200728"/>
                </a:cubicBezTo>
                <a:cubicBezTo>
                  <a:pt x="1494956" y="212950"/>
                  <a:pt x="1512717" y="226842"/>
                  <a:pt x="1525465" y="227809"/>
                </a:cubicBezTo>
                <a:cubicBezTo>
                  <a:pt x="1568987" y="231150"/>
                  <a:pt x="1612949" y="230534"/>
                  <a:pt x="1656559" y="228072"/>
                </a:cubicBezTo>
                <a:cubicBezTo>
                  <a:pt x="1667373" y="227457"/>
                  <a:pt x="1683199" y="216379"/>
                  <a:pt x="1686892" y="206355"/>
                </a:cubicBezTo>
                <a:cubicBezTo>
                  <a:pt x="1712214" y="138127"/>
                  <a:pt x="1734898" y="68932"/>
                  <a:pt x="1758462" y="0"/>
                </a:cubicBezTo>
                <a:cubicBezTo>
                  <a:pt x="1773145" y="0"/>
                  <a:pt x="1787740" y="0"/>
                  <a:pt x="1802423" y="0"/>
                </a:cubicBezTo>
                <a:close/>
                <a:moveTo>
                  <a:pt x="1609520" y="1345135"/>
                </a:moveTo>
                <a:cubicBezTo>
                  <a:pt x="1464711" y="1344959"/>
                  <a:pt x="1349531" y="1460402"/>
                  <a:pt x="1350499" y="1604684"/>
                </a:cubicBezTo>
                <a:cubicBezTo>
                  <a:pt x="1351466" y="1752835"/>
                  <a:pt x="1466381" y="1871531"/>
                  <a:pt x="1609256" y="1871794"/>
                </a:cubicBezTo>
                <a:cubicBezTo>
                  <a:pt x="1751692" y="1872058"/>
                  <a:pt x="1870739" y="1751604"/>
                  <a:pt x="1871003" y="1606970"/>
                </a:cubicBezTo>
                <a:cubicBezTo>
                  <a:pt x="1871267" y="1458908"/>
                  <a:pt x="1757846" y="1345311"/>
                  <a:pt x="1609520" y="1345135"/>
                </a:cubicBezTo>
                <a:close/>
                <a:moveTo>
                  <a:pt x="878615" y="2153764"/>
                </a:moveTo>
                <a:cubicBezTo>
                  <a:pt x="1037668" y="2355635"/>
                  <a:pt x="1235495" y="2481365"/>
                  <a:pt x="1493374" y="2515040"/>
                </a:cubicBezTo>
                <a:cubicBezTo>
                  <a:pt x="1493374" y="2386057"/>
                  <a:pt x="1493901" y="2263228"/>
                  <a:pt x="1492494" y="2140400"/>
                </a:cubicBezTo>
                <a:cubicBezTo>
                  <a:pt x="1492318" y="2128706"/>
                  <a:pt x="1482647" y="2112528"/>
                  <a:pt x="1472536" y="2106285"/>
                </a:cubicBezTo>
                <a:cubicBezTo>
                  <a:pt x="1395339" y="2058631"/>
                  <a:pt x="1317352" y="2012295"/>
                  <a:pt x="1238485" y="1967455"/>
                </a:cubicBezTo>
                <a:cubicBezTo>
                  <a:pt x="1228549" y="1961828"/>
                  <a:pt x="1209558" y="1962707"/>
                  <a:pt x="1199271" y="1968598"/>
                </a:cubicBezTo>
                <a:cubicBezTo>
                  <a:pt x="1093499" y="2028298"/>
                  <a:pt x="988871" y="2089756"/>
                  <a:pt x="878615" y="2153764"/>
                </a:cubicBezTo>
                <a:close/>
                <a:moveTo>
                  <a:pt x="1731118" y="2518645"/>
                </a:moveTo>
                <a:cubicBezTo>
                  <a:pt x="1986710" y="2477233"/>
                  <a:pt x="2187614" y="2357130"/>
                  <a:pt x="2344996" y="2153500"/>
                </a:cubicBezTo>
                <a:cubicBezTo>
                  <a:pt x="2232983" y="2088437"/>
                  <a:pt x="2124661" y="2025220"/>
                  <a:pt x="2015725" y="1963234"/>
                </a:cubicBezTo>
                <a:cubicBezTo>
                  <a:pt x="2008867" y="1959278"/>
                  <a:pt x="1995063" y="1961300"/>
                  <a:pt x="1987501" y="1965696"/>
                </a:cubicBezTo>
                <a:cubicBezTo>
                  <a:pt x="1907755" y="2012032"/>
                  <a:pt x="1828360" y="2058983"/>
                  <a:pt x="1749845" y="2107252"/>
                </a:cubicBezTo>
                <a:cubicBezTo>
                  <a:pt x="1740701" y="2112880"/>
                  <a:pt x="1732085" y="2127563"/>
                  <a:pt x="1731909" y="2138201"/>
                </a:cubicBezTo>
                <a:cubicBezTo>
                  <a:pt x="1730678" y="2262349"/>
                  <a:pt x="1731118" y="2386672"/>
                  <a:pt x="1731118" y="2518645"/>
                </a:cubicBezTo>
                <a:close/>
                <a:moveTo>
                  <a:pt x="768887" y="1948376"/>
                </a:moveTo>
                <a:cubicBezTo>
                  <a:pt x="843710" y="1904678"/>
                  <a:pt x="917038" y="1862299"/>
                  <a:pt x="989926" y="1819216"/>
                </a:cubicBezTo>
                <a:cubicBezTo>
                  <a:pt x="1031338" y="1794686"/>
                  <a:pt x="1087872" y="1778068"/>
                  <a:pt x="1108710" y="1741405"/>
                </a:cubicBezTo>
                <a:cubicBezTo>
                  <a:pt x="1129636" y="1704653"/>
                  <a:pt x="1115392" y="1647503"/>
                  <a:pt x="1115392" y="1599321"/>
                </a:cubicBezTo>
                <a:cubicBezTo>
                  <a:pt x="1115392" y="1546743"/>
                  <a:pt x="1131570" y="1483702"/>
                  <a:pt x="1108270" y="1444488"/>
                </a:cubicBezTo>
                <a:cubicBezTo>
                  <a:pt x="1084004" y="1403604"/>
                  <a:pt x="1021315" y="1385228"/>
                  <a:pt x="974803" y="1358060"/>
                </a:cubicBezTo>
                <a:cubicBezTo>
                  <a:pt x="908245" y="1319198"/>
                  <a:pt x="841072" y="1281303"/>
                  <a:pt x="774075" y="1242881"/>
                </a:cubicBezTo>
                <a:cubicBezTo>
                  <a:pt x="677799" y="1425321"/>
                  <a:pt x="675161" y="1751164"/>
                  <a:pt x="768887" y="1948376"/>
                </a:cubicBezTo>
                <a:close/>
                <a:moveTo>
                  <a:pt x="2456835" y="1949870"/>
                </a:moveTo>
                <a:cubicBezTo>
                  <a:pt x="2547923" y="1708257"/>
                  <a:pt x="2547835" y="1476404"/>
                  <a:pt x="2446548" y="1241298"/>
                </a:cubicBezTo>
                <a:cubicBezTo>
                  <a:pt x="2336732" y="1305042"/>
                  <a:pt x="2231576" y="1365357"/>
                  <a:pt x="2127826" y="1427783"/>
                </a:cubicBezTo>
                <a:cubicBezTo>
                  <a:pt x="2117452" y="1434026"/>
                  <a:pt x="2109978" y="1453544"/>
                  <a:pt x="2109714" y="1467085"/>
                </a:cubicBezTo>
                <a:cubicBezTo>
                  <a:pt x="2108044" y="1550436"/>
                  <a:pt x="2108308" y="1633875"/>
                  <a:pt x="2109538" y="1717314"/>
                </a:cubicBezTo>
                <a:cubicBezTo>
                  <a:pt x="2109714" y="1730062"/>
                  <a:pt x="2114814" y="1748878"/>
                  <a:pt x="2123958" y="1754417"/>
                </a:cubicBezTo>
                <a:cubicBezTo>
                  <a:pt x="2232631" y="1819744"/>
                  <a:pt x="2342623" y="1883224"/>
                  <a:pt x="2456835" y="1949870"/>
                </a:cubicBezTo>
                <a:close/>
                <a:moveTo>
                  <a:pt x="1731205" y="703912"/>
                </a:moveTo>
                <a:cubicBezTo>
                  <a:pt x="1731205" y="830785"/>
                  <a:pt x="1730678" y="957834"/>
                  <a:pt x="1732173" y="1084795"/>
                </a:cubicBezTo>
                <a:cubicBezTo>
                  <a:pt x="1732261" y="1094467"/>
                  <a:pt x="1744394" y="1107303"/>
                  <a:pt x="1754241" y="1113018"/>
                </a:cubicBezTo>
                <a:cubicBezTo>
                  <a:pt x="1823788" y="1153463"/>
                  <a:pt x="1893863" y="1192940"/>
                  <a:pt x="1964553" y="1231187"/>
                </a:cubicBezTo>
                <a:cubicBezTo>
                  <a:pt x="1974137" y="1236374"/>
                  <a:pt x="1991018" y="1238309"/>
                  <a:pt x="1999810" y="1233297"/>
                </a:cubicBezTo>
                <a:cubicBezTo>
                  <a:pt x="2110242" y="1170960"/>
                  <a:pt x="2219794" y="1107040"/>
                  <a:pt x="2329786" y="1043471"/>
                </a:cubicBezTo>
                <a:cubicBezTo>
                  <a:pt x="2201066" y="861822"/>
                  <a:pt x="1923230" y="703736"/>
                  <a:pt x="1731205" y="703912"/>
                </a:cubicBezTo>
                <a:close/>
                <a:moveTo>
                  <a:pt x="1493286" y="715870"/>
                </a:moveTo>
                <a:cubicBezTo>
                  <a:pt x="1324561" y="689581"/>
                  <a:pt x="1002939" y="870351"/>
                  <a:pt x="903234" y="1047516"/>
                </a:cubicBezTo>
                <a:cubicBezTo>
                  <a:pt x="1011379" y="1110644"/>
                  <a:pt x="1119525" y="1174125"/>
                  <a:pt x="1228461" y="1236199"/>
                </a:cubicBezTo>
                <a:cubicBezTo>
                  <a:pt x="1235759" y="1240331"/>
                  <a:pt x="1251057" y="1236023"/>
                  <a:pt x="1260026" y="1231011"/>
                </a:cubicBezTo>
                <a:cubicBezTo>
                  <a:pt x="1330188" y="1191709"/>
                  <a:pt x="1400087" y="1151968"/>
                  <a:pt x="1469107" y="1110644"/>
                </a:cubicBezTo>
                <a:cubicBezTo>
                  <a:pt x="1479745" y="1104314"/>
                  <a:pt x="1492055" y="1089631"/>
                  <a:pt x="1492231" y="1078640"/>
                </a:cubicBezTo>
                <a:cubicBezTo>
                  <a:pt x="1493901" y="957482"/>
                  <a:pt x="1493286" y="836324"/>
                  <a:pt x="1493286" y="715870"/>
                </a:cubicBezTo>
                <a:close/>
              </a:path>
            </a:pathLst>
          </a:custGeom>
          <a:solidFill>
            <a:schemeClr val="accent2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FD67EB14-3A15-46B5-AB65-11F892F0563C}"/>
              </a:ext>
            </a:extLst>
          </p:cNvPr>
          <p:cNvSpPr/>
          <p:nvPr/>
        </p:nvSpPr>
        <p:spPr>
          <a:xfrm>
            <a:off x="8933163" y="4516618"/>
            <a:ext cx="484681" cy="484774"/>
          </a:xfrm>
          <a:custGeom>
            <a:avLst/>
            <a:gdLst>
              <a:gd name="connsiteX0" fmla="*/ 1779651 w 3214291"/>
              <a:gd name="connsiteY0" fmla="*/ 0 h 3214907"/>
              <a:gd name="connsiteX1" fmla="*/ 1939935 w 3214291"/>
              <a:gd name="connsiteY1" fmla="*/ 29982 h 3214907"/>
              <a:gd name="connsiteX2" fmla="*/ 1939319 w 3214291"/>
              <a:gd name="connsiteY2" fmla="*/ 237920 h 3214907"/>
              <a:gd name="connsiteX3" fmla="*/ 1974576 w 3214291"/>
              <a:gd name="connsiteY3" fmla="*/ 287157 h 3214907"/>
              <a:gd name="connsiteX4" fmla="*/ 2041310 w 3214291"/>
              <a:gd name="connsiteY4" fmla="*/ 308786 h 3214907"/>
              <a:gd name="connsiteX5" fmla="*/ 2166161 w 3214291"/>
              <a:gd name="connsiteY5" fmla="*/ 270803 h 3214907"/>
              <a:gd name="connsiteX6" fmla="*/ 2270174 w 3214291"/>
              <a:gd name="connsiteY6" fmla="*/ 137600 h 3214907"/>
              <a:gd name="connsiteX7" fmla="*/ 2436612 w 3214291"/>
              <a:gd name="connsiteY7" fmla="*/ 219368 h 3214907"/>
              <a:gd name="connsiteX8" fmla="*/ 2370758 w 3214291"/>
              <a:gd name="connsiteY8" fmla="*/ 425636 h 3214907"/>
              <a:gd name="connsiteX9" fmla="*/ 2391684 w 3214291"/>
              <a:gd name="connsiteY9" fmla="*/ 491226 h 3214907"/>
              <a:gd name="connsiteX10" fmla="*/ 2495960 w 3214291"/>
              <a:gd name="connsiteY10" fmla="*/ 565961 h 3214907"/>
              <a:gd name="connsiteX11" fmla="*/ 2611316 w 3214291"/>
              <a:gd name="connsiteY11" fmla="*/ 500810 h 3214907"/>
              <a:gd name="connsiteX12" fmla="*/ 2711284 w 3214291"/>
              <a:gd name="connsiteY12" fmla="*/ 443924 h 3214907"/>
              <a:gd name="connsiteX13" fmla="*/ 2798416 w 3214291"/>
              <a:gd name="connsiteY13" fmla="*/ 518219 h 3214907"/>
              <a:gd name="connsiteX14" fmla="*/ 2843169 w 3214291"/>
              <a:gd name="connsiteY14" fmla="*/ 564466 h 3214907"/>
              <a:gd name="connsiteX15" fmla="*/ 2684116 w 3214291"/>
              <a:gd name="connsiteY15" fmla="*/ 776361 h 3214907"/>
              <a:gd name="connsiteX16" fmla="*/ 2765972 w 3214291"/>
              <a:gd name="connsiteY16" fmla="*/ 905168 h 3214907"/>
              <a:gd name="connsiteX17" fmla="*/ 2805538 w 3214291"/>
              <a:gd name="connsiteY17" fmla="*/ 916686 h 3214907"/>
              <a:gd name="connsiteX18" fmla="*/ 2993693 w 3214291"/>
              <a:gd name="connsiteY18" fmla="*/ 872900 h 3214907"/>
              <a:gd name="connsiteX19" fmla="*/ 3047326 w 3214291"/>
              <a:gd name="connsiteY19" fmla="*/ 898310 h 3214907"/>
              <a:gd name="connsiteX20" fmla="*/ 3108169 w 3214291"/>
              <a:gd name="connsiteY20" fmla="*/ 1031777 h 3214907"/>
              <a:gd name="connsiteX21" fmla="*/ 2920893 w 3214291"/>
              <a:gd name="connsiteY21" fmla="*/ 1157947 h 3214907"/>
              <a:gd name="connsiteX22" fmla="*/ 2898648 w 3214291"/>
              <a:gd name="connsiteY22" fmla="*/ 1211756 h 3214907"/>
              <a:gd name="connsiteX23" fmla="*/ 2926080 w 3214291"/>
              <a:gd name="connsiteY23" fmla="*/ 1322539 h 3214907"/>
              <a:gd name="connsiteX24" fmla="*/ 2968195 w 3214291"/>
              <a:gd name="connsiteY24" fmla="*/ 1355334 h 3214907"/>
              <a:gd name="connsiteX25" fmla="*/ 3195916 w 3214291"/>
              <a:gd name="connsiteY25" fmla="*/ 1373271 h 3214907"/>
              <a:gd name="connsiteX26" fmla="*/ 3214292 w 3214291"/>
              <a:gd name="connsiteY26" fmla="*/ 1553073 h 3214907"/>
              <a:gd name="connsiteX27" fmla="*/ 2992814 w 3214291"/>
              <a:gd name="connsiteY27" fmla="*/ 1614532 h 3214907"/>
              <a:gd name="connsiteX28" fmla="*/ 2949028 w 3214291"/>
              <a:gd name="connsiteY28" fmla="*/ 1667022 h 3214907"/>
              <a:gd name="connsiteX29" fmla="*/ 3067812 w 3214291"/>
              <a:gd name="connsiteY29" fmla="*/ 1857463 h 3214907"/>
              <a:gd name="connsiteX30" fmla="*/ 3190201 w 3214291"/>
              <a:gd name="connsiteY30" fmla="*/ 1912855 h 3214907"/>
              <a:gd name="connsiteX31" fmla="*/ 3148262 w 3214291"/>
              <a:gd name="connsiteY31" fmla="*/ 2067160 h 3214907"/>
              <a:gd name="connsiteX32" fmla="*/ 3110631 w 3214291"/>
              <a:gd name="connsiteY32" fmla="*/ 2084393 h 3214907"/>
              <a:gd name="connsiteX33" fmla="*/ 2913067 w 3214291"/>
              <a:gd name="connsiteY33" fmla="*/ 2075248 h 3214907"/>
              <a:gd name="connsiteX34" fmla="*/ 2862248 w 3214291"/>
              <a:gd name="connsiteY34" fmla="*/ 2104967 h 3214907"/>
              <a:gd name="connsiteX35" fmla="*/ 2900231 w 3214291"/>
              <a:gd name="connsiteY35" fmla="*/ 2313872 h 3214907"/>
              <a:gd name="connsiteX36" fmla="*/ 3003013 w 3214291"/>
              <a:gd name="connsiteY36" fmla="*/ 2408741 h 3214907"/>
              <a:gd name="connsiteX37" fmla="*/ 2904539 w 3214291"/>
              <a:gd name="connsiteY37" fmla="*/ 2567442 h 3214907"/>
              <a:gd name="connsiteX38" fmla="*/ 2687281 w 3214291"/>
              <a:gd name="connsiteY38" fmla="*/ 2478288 h 3214907"/>
              <a:gd name="connsiteX39" fmla="*/ 2626438 w 3214291"/>
              <a:gd name="connsiteY39" fmla="*/ 2490773 h 3214907"/>
              <a:gd name="connsiteX40" fmla="*/ 2536669 w 3214291"/>
              <a:gd name="connsiteY40" fmla="*/ 2586609 h 3214907"/>
              <a:gd name="connsiteX41" fmla="*/ 2667410 w 3214291"/>
              <a:gd name="connsiteY41" fmla="*/ 2826288 h 3214907"/>
              <a:gd name="connsiteX42" fmla="*/ 2518821 w 3214291"/>
              <a:gd name="connsiteY42" fmla="*/ 2941027 h 3214907"/>
              <a:gd name="connsiteX43" fmla="*/ 2344293 w 3214291"/>
              <a:gd name="connsiteY43" fmla="*/ 2785052 h 3214907"/>
              <a:gd name="connsiteX44" fmla="*/ 2287231 w 3214291"/>
              <a:gd name="connsiteY44" fmla="*/ 2777666 h 3214907"/>
              <a:gd name="connsiteX45" fmla="*/ 2184273 w 3214291"/>
              <a:gd name="connsiteY45" fmla="*/ 2839740 h 3214907"/>
              <a:gd name="connsiteX46" fmla="*/ 2191483 w 3214291"/>
              <a:gd name="connsiteY46" fmla="*/ 2957996 h 3214907"/>
              <a:gd name="connsiteX47" fmla="*/ 2193945 w 3214291"/>
              <a:gd name="connsiteY47" fmla="*/ 2979801 h 3214907"/>
              <a:gd name="connsiteX48" fmla="*/ 2206430 w 3214291"/>
              <a:gd name="connsiteY48" fmla="*/ 3105004 h 3214907"/>
              <a:gd name="connsiteX49" fmla="*/ 2055026 w 3214291"/>
              <a:gd name="connsiteY49" fmla="*/ 3162593 h 3214907"/>
              <a:gd name="connsiteX50" fmla="*/ 2021352 w 3214291"/>
              <a:gd name="connsiteY50" fmla="*/ 3140085 h 3214907"/>
              <a:gd name="connsiteX51" fmla="*/ 1924460 w 3214291"/>
              <a:gd name="connsiteY51" fmla="*/ 2962832 h 3214907"/>
              <a:gd name="connsiteX52" fmla="*/ 1876190 w 3214291"/>
              <a:gd name="connsiteY52" fmla="*/ 2937774 h 3214907"/>
              <a:gd name="connsiteX53" fmla="*/ 1776310 w 3214291"/>
              <a:gd name="connsiteY53" fmla="*/ 2952809 h 3214907"/>
              <a:gd name="connsiteX54" fmla="*/ 1734283 w 3214291"/>
              <a:gd name="connsiteY54" fmla="*/ 2997562 h 3214907"/>
              <a:gd name="connsiteX55" fmla="*/ 1698674 w 3214291"/>
              <a:gd name="connsiteY55" fmla="*/ 3205324 h 3214907"/>
              <a:gd name="connsiteX56" fmla="*/ 1693223 w 3214291"/>
              <a:gd name="connsiteY56" fmla="*/ 3214907 h 3214907"/>
              <a:gd name="connsiteX57" fmla="*/ 1509727 w 3214291"/>
              <a:gd name="connsiteY57" fmla="*/ 3214907 h 3214907"/>
              <a:gd name="connsiteX58" fmla="*/ 1465766 w 3214291"/>
              <a:gd name="connsiteY58" fmla="*/ 2998441 h 3214907"/>
              <a:gd name="connsiteX59" fmla="*/ 1421892 w 3214291"/>
              <a:gd name="connsiteY59" fmla="*/ 2954040 h 3214907"/>
              <a:gd name="connsiteX60" fmla="*/ 1239540 w 3214291"/>
              <a:gd name="connsiteY60" fmla="*/ 3036072 h 3214907"/>
              <a:gd name="connsiteX61" fmla="*/ 1172366 w 3214291"/>
              <a:gd name="connsiteY61" fmla="*/ 3162681 h 3214907"/>
              <a:gd name="connsiteX62" fmla="*/ 1083564 w 3214291"/>
              <a:gd name="connsiteY62" fmla="*/ 3134985 h 3214907"/>
              <a:gd name="connsiteX63" fmla="*/ 993091 w 3214291"/>
              <a:gd name="connsiteY63" fmla="*/ 3103421 h 3214907"/>
              <a:gd name="connsiteX64" fmla="*/ 1026326 w 3214291"/>
              <a:gd name="connsiteY64" fmla="*/ 2876404 h 3214907"/>
              <a:gd name="connsiteX65" fmla="*/ 1000301 w 3214291"/>
              <a:gd name="connsiteY65" fmla="*/ 2825232 h 3214907"/>
              <a:gd name="connsiteX66" fmla="*/ 792979 w 3214291"/>
              <a:gd name="connsiteY66" fmla="*/ 2848444 h 3214907"/>
              <a:gd name="connsiteX67" fmla="*/ 692834 w 3214291"/>
              <a:gd name="connsiteY67" fmla="*/ 2939708 h 3214907"/>
              <a:gd name="connsiteX68" fmla="*/ 539320 w 3214291"/>
              <a:gd name="connsiteY68" fmla="*/ 2820133 h 3214907"/>
              <a:gd name="connsiteX69" fmla="*/ 661709 w 3214291"/>
              <a:gd name="connsiteY69" fmla="*/ 2592236 h 3214907"/>
              <a:gd name="connsiteX70" fmla="*/ 559279 w 3214291"/>
              <a:gd name="connsiteY70" fmla="*/ 2483563 h 3214907"/>
              <a:gd name="connsiteX71" fmla="*/ 517867 w 3214291"/>
              <a:gd name="connsiteY71" fmla="*/ 2481717 h 3214907"/>
              <a:gd name="connsiteX72" fmla="*/ 313182 w 3214291"/>
              <a:gd name="connsiteY72" fmla="*/ 2570871 h 3214907"/>
              <a:gd name="connsiteX73" fmla="*/ 206971 w 3214291"/>
              <a:gd name="connsiteY73" fmla="*/ 2410411 h 3214907"/>
              <a:gd name="connsiteX74" fmla="*/ 368661 w 3214291"/>
              <a:gd name="connsiteY74" fmla="*/ 2261030 h 3214907"/>
              <a:gd name="connsiteX75" fmla="*/ 380355 w 3214291"/>
              <a:gd name="connsiteY75" fmla="*/ 2205551 h 3214907"/>
              <a:gd name="connsiteX76" fmla="*/ 350286 w 3214291"/>
              <a:gd name="connsiteY76" fmla="*/ 2142158 h 3214907"/>
              <a:gd name="connsiteX77" fmla="*/ 252867 w 3214291"/>
              <a:gd name="connsiteY77" fmla="*/ 2088261 h 3214907"/>
              <a:gd name="connsiteX78" fmla="*/ 74383 w 3214291"/>
              <a:gd name="connsiteY78" fmla="*/ 2103208 h 3214907"/>
              <a:gd name="connsiteX79" fmla="*/ 30509 w 3214291"/>
              <a:gd name="connsiteY79" fmla="*/ 1936066 h 3214907"/>
              <a:gd name="connsiteX80" fmla="*/ 52754 w 3214291"/>
              <a:gd name="connsiteY80" fmla="*/ 1903535 h 3214907"/>
              <a:gd name="connsiteX81" fmla="*/ 220687 w 3214291"/>
              <a:gd name="connsiteY81" fmla="*/ 1827218 h 3214907"/>
              <a:gd name="connsiteX82" fmla="*/ 248646 w 3214291"/>
              <a:gd name="connsiteY82" fmla="*/ 1780706 h 3214907"/>
              <a:gd name="connsiteX83" fmla="*/ 243371 w 3214291"/>
              <a:gd name="connsiteY83" fmla="*/ 1719424 h 3214907"/>
              <a:gd name="connsiteX84" fmla="*/ 164944 w 3214291"/>
              <a:gd name="connsiteY84" fmla="*/ 1624906 h 3214907"/>
              <a:gd name="connsiteX85" fmla="*/ 0 w 3214291"/>
              <a:gd name="connsiteY85" fmla="*/ 1580241 h 3214907"/>
              <a:gd name="connsiteX86" fmla="*/ 12485 w 3214291"/>
              <a:gd name="connsiteY86" fmla="*/ 1413627 h 3214907"/>
              <a:gd name="connsiteX87" fmla="*/ 40796 w 3214291"/>
              <a:gd name="connsiteY87" fmla="*/ 1390328 h 3214907"/>
              <a:gd name="connsiteX88" fmla="*/ 228072 w 3214291"/>
              <a:gd name="connsiteY88" fmla="*/ 1366061 h 3214907"/>
              <a:gd name="connsiteX89" fmla="*/ 267462 w 3214291"/>
              <a:gd name="connsiteY89" fmla="*/ 1329661 h 3214907"/>
              <a:gd name="connsiteX90" fmla="*/ 288476 w 3214291"/>
              <a:gd name="connsiteY90" fmla="*/ 1198568 h 3214907"/>
              <a:gd name="connsiteX91" fmla="*/ 185078 w 3214291"/>
              <a:gd name="connsiteY91" fmla="*/ 1122866 h 3214907"/>
              <a:gd name="connsiteX92" fmla="*/ 93023 w 3214291"/>
              <a:gd name="connsiteY92" fmla="*/ 1062111 h 3214907"/>
              <a:gd name="connsiteX93" fmla="*/ 164768 w 3214291"/>
              <a:gd name="connsiteY93" fmla="*/ 886880 h 3214907"/>
              <a:gd name="connsiteX94" fmla="*/ 369013 w 3214291"/>
              <a:gd name="connsiteY94" fmla="*/ 931545 h 3214907"/>
              <a:gd name="connsiteX95" fmla="*/ 422646 w 3214291"/>
              <a:gd name="connsiteY95" fmla="*/ 910531 h 3214907"/>
              <a:gd name="connsiteX96" fmla="*/ 497557 w 3214291"/>
              <a:gd name="connsiteY96" fmla="*/ 792627 h 3214907"/>
              <a:gd name="connsiteX97" fmla="*/ 349758 w 3214291"/>
              <a:gd name="connsiteY97" fmla="*/ 599811 h 3214907"/>
              <a:gd name="connsiteX98" fmla="*/ 477071 w 3214291"/>
              <a:gd name="connsiteY98" fmla="*/ 458079 h 3214907"/>
              <a:gd name="connsiteX99" fmla="*/ 642278 w 3214291"/>
              <a:gd name="connsiteY99" fmla="*/ 563059 h 3214907"/>
              <a:gd name="connsiteX100" fmla="*/ 717276 w 3214291"/>
              <a:gd name="connsiteY100" fmla="*/ 557432 h 3214907"/>
              <a:gd name="connsiteX101" fmla="*/ 754820 w 3214291"/>
              <a:gd name="connsiteY101" fmla="*/ 527099 h 3214907"/>
              <a:gd name="connsiteX102" fmla="*/ 793682 w 3214291"/>
              <a:gd name="connsiteY102" fmla="*/ 399347 h 3214907"/>
              <a:gd name="connsiteX103" fmla="*/ 755347 w 3214291"/>
              <a:gd name="connsiteY103" fmla="*/ 277925 h 3214907"/>
              <a:gd name="connsiteX104" fmla="*/ 774251 w 3214291"/>
              <a:gd name="connsiteY104" fmla="*/ 224995 h 3214907"/>
              <a:gd name="connsiteX105" fmla="*/ 896200 w 3214291"/>
              <a:gd name="connsiteY105" fmla="*/ 155096 h 3214907"/>
              <a:gd name="connsiteX106" fmla="*/ 907191 w 3214291"/>
              <a:gd name="connsiteY106" fmla="*/ 150700 h 3214907"/>
              <a:gd name="connsiteX107" fmla="*/ 1035119 w 3214291"/>
              <a:gd name="connsiteY107" fmla="*/ 310544 h 3214907"/>
              <a:gd name="connsiteX108" fmla="*/ 1097632 w 3214291"/>
              <a:gd name="connsiteY108" fmla="*/ 328920 h 3214907"/>
              <a:gd name="connsiteX109" fmla="*/ 1219669 w 3214291"/>
              <a:gd name="connsiteY109" fmla="*/ 276166 h 3214907"/>
              <a:gd name="connsiteX110" fmla="*/ 1227758 w 3214291"/>
              <a:gd name="connsiteY110" fmla="*/ 148326 h 3214907"/>
              <a:gd name="connsiteX111" fmla="*/ 1227846 w 3214291"/>
              <a:gd name="connsiteY111" fmla="*/ 37631 h 3214907"/>
              <a:gd name="connsiteX112" fmla="*/ 1383294 w 3214291"/>
              <a:gd name="connsiteY112" fmla="*/ 11078 h 3214907"/>
              <a:gd name="connsiteX113" fmla="*/ 1415737 w 3214291"/>
              <a:gd name="connsiteY113" fmla="*/ 8968 h 3214907"/>
              <a:gd name="connsiteX114" fmla="*/ 1485109 w 3214291"/>
              <a:gd name="connsiteY114" fmla="*/ 198794 h 3214907"/>
              <a:gd name="connsiteX115" fmla="*/ 1529334 w 3214291"/>
              <a:gd name="connsiteY115" fmla="*/ 229831 h 3214907"/>
              <a:gd name="connsiteX116" fmla="*/ 1666758 w 3214291"/>
              <a:gd name="connsiteY116" fmla="*/ 223237 h 3214907"/>
              <a:gd name="connsiteX117" fmla="*/ 1721182 w 3214291"/>
              <a:gd name="connsiteY117" fmla="*/ 99617 h 3214907"/>
              <a:gd name="connsiteX118" fmla="*/ 1753362 w 3214291"/>
              <a:gd name="connsiteY118" fmla="*/ 264 h 3214907"/>
              <a:gd name="connsiteX119" fmla="*/ 1779651 w 3214291"/>
              <a:gd name="connsiteY119" fmla="*/ 0 h 3214907"/>
              <a:gd name="connsiteX120" fmla="*/ 1603893 w 3214291"/>
              <a:gd name="connsiteY120" fmla="*/ 1891929 h 3214907"/>
              <a:gd name="connsiteX121" fmla="*/ 1892281 w 3214291"/>
              <a:gd name="connsiteY121" fmla="*/ 1604420 h 3214907"/>
              <a:gd name="connsiteX122" fmla="*/ 1607762 w 3214291"/>
              <a:gd name="connsiteY122" fmla="*/ 1326408 h 3214907"/>
              <a:gd name="connsiteX123" fmla="*/ 1323243 w 3214291"/>
              <a:gd name="connsiteY123" fmla="*/ 1604069 h 3214907"/>
              <a:gd name="connsiteX124" fmla="*/ 1603893 w 3214291"/>
              <a:gd name="connsiteY124" fmla="*/ 1891929 h 3214907"/>
              <a:gd name="connsiteX125" fmla="*/ 1579099 w 3214291"/>
              <a:gd name="connsiteY125" fmla="*/ 2795602 h 3214907"/>
              <a:gd name="connsiteX126" fmla="*/ 1745449 w 3214291"/>
              <a:gd name="connsiteY126" fmla="*/ 2767203 h 3214907"/>
              <a:gd name="connsiteX127" fmla="*/ 1862386 w 3214291"/>
              <a:gd name="connsiteY127" fmla="*/ 2571838 h 3214907"/>
              <a:gd name="connsiteX128" fmla="*/ 1735338 w 3214291"/>
              <a:gd name="connsiteY128" fmla="*/ 2305167 h 3214907"/>
              <a:gd name="connsiteX129" fmla="*/ 1441763 w 3214291"/>
              <a:gd name="connsiteY129" fmla="*/ 2294089 h 3214907"/>
              <a:gd name="connsiteX130" fmla="*/ 1308120 w 3214291"/>
              <a:gd name="connsiteY130" fmla="*/ 2584323 h 3214907"/>
              <a:gd name="connsiteX131" fmla="*/ 1413803 w 3214291"/>
              <a:gd name="connsiteY131" fmla="*/ 2760785 h 3214907"/>
              <a:gd name="connsiteX132" fmla="*/ 1579099 w 3214291"/>
              <a:gd name="connsiteY132" fmla="*/ 2795602 h 3214907"/>
              <a:gd name="connsiteX133" fmla="*/ 949833 w 3214291"/>
              <a:gd name="connsiteY133" fmla="*/ 1372567 h 3214907"/>
              <a:gd name="connsiteX134" fmla="*/ 1103698 w 3214291"/>
              <a:gd name="connsiteY134" fmla="*/ 1151265 h 3214907"/>
              <a:gd name="connsiteX135" fmla="*/ 917565 w 3214291"/>
              <a:gd name="connsiteY135" fmla="*/ 872021 h 3214907"/>
              <a:gd name="connsiteX136" fmla="*/ 687734 w 3214291"/>
              <a:gd name="connsiteY136" fmla="*/ 891276 h 3214907"/>
              <a:gd name="connsiteX137" fmla="*/ 543628 w 3214291"/>
              <a:gd name="connsiteY137" fmla="*/ 1115128 h 3214907"/>
              <a:gd name="connsiteX138" fmla="*/ 670677 w 3214291"/>
              <a:gd name="connsiteY138" fmla="*/ 1362720 h 3214907"/>
              <a:gd name="connsiteX139" fmla="*/ 949833 w 3214291"/>
              <a:gd name="connsiteY139" fmla="*/ 1372567 h 3214907"/>
              <a:gd name="connsiteX140" fmla="*/ 515405 w 3214291"/>
              <a:gd name="connsiteY140" fmla="*/ 1994183 h 3214907"/>
              <a:gd name="connsiteX141" fmla="*/ 539936 w 3214291"/>
              <a:gd name="connsiteY141" fmla="*/ 2091075 h 3214907"/>
              <a:gd name="connsiteX142" fmla="*/ 638058 w 3214291"/>
              <a:gd name="connsiteY142" fmla="*/ 2276768 h 3214907"/>
              <a:gd name="connsiteX143" fmla="*/ 918708 w 3214291"/>
              <a:gd name="connsiteY143" fmla="*/ 2308596 h 3214907"/>
              <a:gd name="connsiteX144" fmla="*/ 1081894 w 3214291"/>
              <a:gd name="connsiteY144" fmla="*/ 2018186 h 3214907"/>
              <a:gd name="connsiteX145" fmla="*/ 973133 w 3214291"/>
              <a:gd name="connsiteY145" fmla="*/ 1822909 h 3214907"/>
              <a:gd name="connsiteX146" fmla="*/ 618099 w 3214291"/>
              <a:gd name="connsiteY146" fmla="*/ 1839790 h 3214907"/>
              <a:gd name="connsiteX147" fmla="*/ 515405 w 3214291"/>
              <a:gd name="connsiteY147" fmla="*/ 1994183 h 3214907"/>
              <a:gd name="connsiteX148" fmla="*/ 2380781 w 3214291"/>
              <a:gd name="connsiteY148" fmla="*/ 1836186 h 3214907"/>
              <a:gd name="connsiteX149" fmla="*/ 2257777 w 3214291"/>
              <a:gd name="connsiteY149" fmla="*/ 1849902 h 3214907"/>
              <a:gd name="connsiteX150" fmla="*/ 2111033 w 3214291"/>
              <a:gd name="connsiteY150" fmla="*/ 2083425 h 3214907"/>
              <a:gd name="connsiteX151" fmla="*/ 2305256 w 3214291"/>
              <a:gd name="connsiteY151" fmla="*/ 2357042 h 3214907"/>
              <a:gd name="connsiteX152" fmla="*/ 2524184 w 3214291"/>
              <a:gd name="connsiteY152" fmla="*/ 2334270 h 3214907"/>
              <a:gd name="connsiteX153" fmla="*/ 2666004 w 3214291"/>
              <a:gd name="connsiteY153" fmla="*/ 2109626 h 3214907"/>
              <a:gd name="connsiteX154" fmla="*/ 2544230 w 3214291"/>
              <a:gd name="connsiteY154" fmla="*/ 1863002 h 3214907"/>
              <a:gd name="connsiteX155" fmla="*/ 2380781 w 3214291"/>
              <a:gd name="connsiteY155" fmla="*/ 1836186 h 3214907"/>
              <a:gd name="connsiteX156" fmla="*/ 1901249 w 3214291"/>
              <a:gd name="connsiteY156" fmla="*/ 614494 h 3214907"/>
              <a:gd name="connsiteX157" fmla="*/ 1780443 w 3214291"/>
              <a:gd name="connsiteY157" fmla="*/ 450957 h 3214907"/>
              <a:gd name="connsiteX158" fmla="*/ 1493462 w 3214291"/>
              <a:gd name="connsiteY158" fmla="*/ 444803 h 3214907"/>
              <a:gd name="connsiteX159" fmla="*/ 1363336 w 3214291"/>
              <a:gd name="connsiteY159" fmla="*/ 686415 h 3214907"/>
              <a:gd name="connsiteX160" fmla="*/ 1491176 w 3214291"/>
              <a:gd name="connsiteY160" fmla="*/ 919939 h 3214907"/>
              <a:gd name="connsiteX161" fmla="*/ 1744833 w 3214291"/>
              <a:gd name="connsiteY161" fmla="*/ 947899 h 3214907"/>
              <a:gd name="connsiteX162" fmla="*/ 1901249 w 3214291"/>
              <a:gd name="connsiteY162" fmla="*/ 614494 h 3214907"/>
              <a:gd name="connsiteX163" fmla="*/ 2588720 w 3214291"/>
              <a:gd name="connsiteY163" fmla="*/ 1382239 h 3214907"/>
              <a:gd name="connsiteX164" fmla="*/ 2688863 w 3214291"/>
              <a:gd name="connsiteY164" fmla="*/ 1186610 h 3214907"/>
              <a:gd name="connsiteX165" fmla="*/ 2557331 w 3214291"/>
              <a:gd name="connsiteY165" fmla="*/ 921961 h 3214907"/>
              <a:gd name="connsiteX166" fmla="*/ 2307893 w 3214291"/>
              <a:gd name="connsiteY166" fmla="*/ 903585 h 3214907"/>
              <a:gd name="connsiteX167" fmla="*/ 2129057 w 3214291"/>
              <a:gd name="connsiteY167" fmla="*/ 1222482 h 3214907"/>
              <a:gd name="connsiteX168" fmla="*/ 2221816 w 3214291"/>
              <a:gd name="connsiteY168" fmla="*/ 1388130 h 3214907"/>
              <a:gd name="connsiteX169" fmla="*/ 2588720 w 3214291"/>
              <a:gd name="connsiteY169" fmla="*/ 1382239 h 321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214291" h="3214907">
                <a:moveTo>
                  <a:pt x="1779651" y="0"/>
                </a:moveTo>
                <a:cubicBezTo>
                  <a:pt x="1830998" y="9584"/>
                  <a:pt x="1882345" y="19167"/>
                  <a:pt x="1939935" y="29982"/>
                </a:cubicBezTo>
                <a:cubicBezTo>
                  <a:pt x="1939935" y="98122"/>
                  <a:pt x="1941254" y="168021"/>
                  <a:pt x="1939319" y="237920"/>
                </a:cubicBezTo>
                <a:cubicBezTo>
                  <a:pt x="1938528" y="265791"/>
                  <a:pt x="1945562" y="281354"/>
                  <a:pt x="1974576" y="287157"/>
                </a:cubicBezTo>
                <a:cubicBezTo>
                  <a:pt x="1997349" y="291641"/>
                  <a:pt x="2019242" y="300961"/>
                  <a:pt x="2041310" y="308786"/>
                </a:cubicBezTo>
                <a:cubicBezTo>
                  <a:pt x="2116396" y="335251"/>
                  <a:pt x="2116221" y="335339"/>
                  <a:pt x="2166161" y="270803"/>
                </a:cubicBezTo>
                <a:cubicBezTo>
                  <a:pt x="2200099" y="227017"/>
                  <a:pt x="2234389" y="183408"/>
                  <a:pt x="2270174" y="137600"/>
                </a:cubicBezTo>
                <a:cubicBezTo>
                  <a:pt x="2326181" y="165120"/>
                  <a:pt x="2379638" y="191409"/>
                  <a:pt x="2436612" y="219368"/>
                </a:cubicBezTo>
                <a:cubicBezTo>
                  <a:pt x="2414368" y="289882"/>
                  <a:pt x="2394585" y="358462"/>
                  <a:pt x="2370758" y="425636"/>
                </a:cubicBezTo>
                <a:cubicBezTo>
                  <a:pt x="2360120" y="455705"/>
                  <a:pt x="2366362" y="473554"/>
                  <a:pt x="2391684" y="491226"/>
                </a:cubicBezTo>
                <a:cubicBezTo>
                  <a:pt x="2427556" y="516284"/>
                  <a:pt x="2460704" y="564994"/>
                  <a:pt x="2495960" y="565961"/>
                </a:cubicBezTo>
                <a:cubicBezTo>
                  <a:pt x="2533768" y="567016"/>
                  <a:pt x="2572893" y="524461"/>
                  <a:pt x="2611316" y="500810"/>
                </a:cubicBezTo>
                <a:cubicBezTo>
                  <a:pt x="2644814" y="480236"/>
                  <a:pt x="2679896" y="441110"/>
                  <a:pt x="2711284" y="443924"/>
                </a:cubicBezTo>
                <a:cubicBezTo>
                  <a:pt x="2742321" y="446737"/>
                  <a:pt x="2769841" y="491402"/>
                  <a:pt x="2798416" y="518219"/>
                </a:cubicBezTo>
                <a:cubicBezTo>
                  <a:pt x="2813187" y="532198"/>
                  <a:pt x="2826727" y="547409"/>
                  <a:pt x="2843169" y="564466"/>
                </a:cubicBezTo>
                <a:cubicBezTo>
                  <a:pt x="2790767" y="634277"/>
                  <a:pt x="2738277" y="704264"/>
                  <a:pt x="2684116" y="776361"/>
                </a:cubicBezTo>
                <a:cubicBezTo>
                  <a:pt x="2711108" y="819619"/>
                  <a:pt x="2736694" y="863668"/>
                  <a:pt x="2765972" y="905168"/>
                </a:cubicBezTo>
                <a:cubicBezTo>
                  <a:pt x="2772303" y="914136"/>
                  <a:pt x="2793229" y="919148"/>
                  <a:pt x="2805538" y="916686"/>
                </a:cubicBezTo>
                <a:cubicBezTo>
                  <a:pt x="2868666" y="903937"/>
                  <a:pt x="2931355" y="889078"/>
                  <a:pt x="2993693" y="872900"/>
                </a:cubicBezTo>
                <a:cubicBezTo>
                  <a:pt x="3020686" y="865867"/>
                  <a:pt x="3036160" y="869647"/>
                  <a:pt x="3047326" y="898310"/>
                </a:cubicBezTo>
                <a:cubicBezTo>
                  <a:pt x="3064647" y="942975"/>
                  <a:pt x="3086891" y="985794"/>
                  <a:pt x="3108169" y="1031777"/>
                </a:cubicBezTo>
                <a:cubicBezTo>
                  <a:pt x="3044600" y="1074860"/>
                  <a:pt x="2983582" y="1117854"/>
                  <a:pt x="2920893" y="1157947"/>
                </a:cubicBezTo>
                <a:cubicBezTo>
                  <a:pt x="2898648" y="1172191"/>
                  <a:pt x="2891351" y="1186522"/>
                  <a:pt x="2898648" y="1211756"/>
                </a:cubicBezTo>
                <a:cubicBezTo>
                  <a:pt x="2909287" y="1248244"/>
                  <a:pt x="2918519" y="1285260"/>
                  <a:pt x="2926080" y="1322539"/>
                </a:cubicBezTo>
                <a:cubicBezTo>
                  <a:pt x="2931092" y="1347245"/>
                  <a:pt x="2943665" y="1354015"/>
                  <a:pt x="2968195" y="1355334"/>
                </a:cubicBezTo>
                <a:cubicBezTo>
                  <a:pt x="3042578" y="1359379"/>
                  <a:pt x="3116697" y="1366764"/>
                  <a:pt x="3195916" y="1373271"/>
                </a:cubicBezTo>
                <a:cubicBezTo>
                  <a:pt x="3202071" y="1433410"/>
                  <a:pt x="3207962" y="1491000"/>
                  <a:pt x="3214292" y="1553073"/>
                </a:cubicBezTo>
                <a:cubicBezTo>
                  <a:pt x="3138590" y="1574351"/>
                  <a:pt x="3066142" y="1596419"/>
                  <a:pt x="2992814" y="1614532"/>
                </a:cubicBezTo>
                <a:cubicBezTo>
                  <a:pt x="2962305" y="1622005"/>
                  <a:pt x="2949995" y="1633962"/>
                  <a:pt x="2949028" y="1667022"/>
                </a:cubicBezTo>
                <a:cubicBezTo>
                  <a:pt x="2944983" y="1801720"/>
                  <a:pt x="2943753" y="1801632"/>
                  <a:pt x="3067812" y="1857463"/>
                </a:cubicBezTo>
                <a:cubicBezTo>
                  <a:pt x="3107641" y="1875399"/>
                  <a:pt x="3147295" y="1893424"/>
                  <a:pt x="3190201" y="1912855"/>
                </a:cubicBezTo>
                <a:cubicBezTo>
                  <a:pt x="3176222" y="1966224"/>
                  <a:pt x="3164528" y="2017395"/>
                  <a:pt x="3148262" y="2067160"/>
                </a:cubicBezTo>
                <a:cubicBezTo>
                  <a:pt x="3145272" y="2076303"/>
                  <a:pt x="3123555" y="2084656"/>
                  <a:pt x="3110631" y="2084393"/>
                </a:cubicBezTo>
                <a:cubicBezTo>
                  <a:pt x="3044776" y="2083161"/>
                  <a:pt x="2978834" y="2080084"/>
                  <a:pt x="2913067" y="2075248"/>
                </a:cubicBezTo>
                <a:cubicBezTo>
                  <a:pt x="2887130" y="2073314"/>
                  <a:pt x="2873854" y="2082106"/>
                  <a:pt x="2862248" y="2104967"/>
                </a:cubicBezTo>
                <a:cubicBezTo>
                  <a:pt x="2801933" y="2223838"/>
                  <a:pt x="2801405" y="2223487"/>
                  <a:pt x="2900231" y="2313872"/>
                </a:cubicBezTo>
                <a:cubicBezTo>
                  <a:pt x="2933642" y="2344469"/>
                  <a:pt x="2966789" y="2375330"/>
                  <a:pt x="3003013" y="2408741"/>
                </a:cubicBezTo>
                <a:cubicBezTo>
                  <a:pt x="2970042" y="2461846"/>
                  <a:pt x="2937950" y="2513545"/>
                  <a:pt x="2904539" y="2567442"/>
                </a:cubicBezTo>
                <a:cubicBezTo>
                  <a:pt x="2830156" y="2537108"/>
                  <a:pt x="2758147" y="2509061"/>
                  <a:pt x="2687281" y="2478288"/>
                </a:cubicBezTo>
                <a:cubicBezTo>
                  <a:pt x="2661784" y="2467209"/>
                  <a:pt x="2644814" y="2469056"/>
                  <a:pt x="2626438" y="2490773"/>
                </a:cubicBezTo>
                <a:cubicBezTo>
                  <a:pt x="2599094" y="2523041"/>
                  <a:pt x="2568673" y="2552759"/>
                  <a:pt x="2536669" y="2586609"/>
                </a:cubicBezTo>
                <a:cubicBezTo>
                  <a:pt x="2580015" y="2666092"/>
                  <a:pt x="2623185" y="2745310"/>
                  <a:pt x="2667410" y="2826288"/>
                </a:cubicBezTo>
                <a:cubicBezTo>
                  <a:pt x="2617646" y="2864710"/>
                  <a:pt x="2569288" y="2902077"/>
                  <a:pt x="2518821" y="2941027"/>
                </a:cubicBezTo>
                <a:cubicBezTo>
                  <a:pt x="2459560" y="2888361"/>
                  <a:pt x="2400828" y="2837805"/>
                  <a:pt x="2344293" y="2785052"/>
                </a:cubicBezTo>
                <a:cubicBezTo>
                  <a:pt x="2325038" y="2767115"/>
                  <a:pt x="2309827" y="2763774"/>
                  <a:pt x="2287231" y="2777666"/>
                </a:cubicBezTo>
                <a:cubicBezTo>
                  <a:pt x="2252414" y="2799031"/>
                  <a:pt x="2200715" y="2809406"/>
                  <a:pt x="2184273" y="2839740"/>
                </a:cubicBezTo>
                <a:cubicBezTo>
                  <a:pt x="2168271" y="2869194"/>
                  <a:pt x="2187614" y="2917815"/>
                  <a:pt x="2191483" y="2957996"/>
                </a:cubicBezTo>
                <a:cubicBezTo>
                  <a:pt x="2192186" y="2965294"/>
                  <a:pt x="2193241" y="2972503"/>
                  <a:pt x="2193945" y="2979801"/>
                </a:cubicBezTo>
                <a:cubicBezTo>
                  <a:pt x="2198165" y="3021565"/>
                  <a:pt x="2202297" y="3063328"/>
                  <a:pt x="2206430" y="3105004"/>
                </a:cubicBezTo>
                <a:cubicBezTo>
                  <a:pt x="2156138" y="3124698"/>
                  <a:pt x="2106286" y="3145800"/>
                  <a:pt x="2055026" y="3162593"/>
                </a:cubicBezTo>
                <a:cubicBezTo>
                  <a:pt x="2046849" y="3165231"/>
                  <a:pt x="2027682" y="3150987"/>
                  <a:pt x="2021352" y="3140085"/>
                </a:cubicBezTo>
                <a:cubicBezTo>
                  <a:pt x="1987501" y="3081880"/>
                  <a:pt x="1955146" y="3022795"/>
                  <a:pt x="1924460" y="2962832"/>
                </a:cubicBezTo>
                <a:cubicBezTo>
                  <a:pt x="1913206" y="2940851"/>
                  <a:pt x="1900194" y="2933114"/>
                  <a:pt x="1876190" y="2937774"/>
                </a:cubicBezTo>
                <a:cubicBezTo>
                  <a:pt x="1843131" y="2944280"/>
                  <a:pt x="1809809" y="2950083"/>
                  <a:pt x="1776310" y="2952809"/>
                </a:cubicBezTo>
                <a:cubicBezTo>
                  <a:pt x="1746768" y="2955271"/>
                  <a:pt x="1738239" y="2970130"/>
                  <a:pt x="1734283" y="2997562"/>
                </a:cubicBezTo>
                <a:cubicBezTo>
                  <a:pt x="1724348" y="3067109"/>
                  <a:pt x="1710895" y="3136128"/>
                  <a:pt x="1698674" y="3205324"/>
                </a:cubicBezTo>
                <a:cubicBezTo>
                  <a:pt x="1698234" y="3207961"/>
                  <a:pt x="1695948" y="3210247"/>
                  <a:pt x="1693223" y="3214907"/>
                </a:cubicBezTo>
                <a:cubicBezTo>
                  <a:pt x="1634842" y="3214907"/>
                  <a:pt x="1575230" y="3214907"/>
                  <a:pt x="1509727" y="3214907"/>
                </a:cubicBezTo>
                <a:cubicBezTo>
                  <a:pt x="1494956" y="3143602"/>
                  <a:pt x="1478251" y="3071417"/>
                  <a:pt x="1465766" y="2998441"/>
                </a:cubicBezTo>
                <a:cubicBezTo>
                  <a:pt x="1460930" y="2970218"/>
                  <a:pt x="1448269" y="2959843"/>
                  <a:pt x="1421892" y="2954040"/>
                </a:cubicBezTo>
                <a:cubicBezTo>
                  <a:pt x="1298008" y="2926696"/>
                  <a:pt x="1298096" y="2925992"/>
                  <a:pt x="1239540" y="3036072"/>
                </a:cubicBezTo>
                <a:cubicBezTo>
                  <a:pt x="1217647" y="3077308"/>
                  <a:pt x="1195754" y="3118544"/>
                  <a:pt x="1172366" y="3162681"/>
                </a:cubicBezTo>
                <a:cubicBezTo>
                  <a:pt x="1141505" y="3153097"/>
                  <a:pt x="1112403" y="3144481"/>
                  <a:pt x="1083564" y="3134985"/>
                </a:cubicBezTo>
                <a:cubicBezTo>
                  <a:pt x="1054550" y="3125402"/>
                  <a:pt x="1025887" y="3114851"/>
                  <a:pt x="993091" y="3103421"/>
                </a:cubicBezTo>
                <a:cubicBezTo>
                  <a:pt x="1003994" y="3026488"/>
                  <a:pt x="1012874" y="2951050"/>
                  <a:pt x="1026326" y="2876404"/>
                </a:cubicBezTo>
                <a:cubicBezTo>
                  <a:pt x="1031338" y="2848796"/>
                  <a:pt x="1022282" y="2837542"/>
                  <a:pt x="1000301" y="2825232"/>
                </a:cubicBezTo>
                <a:cubicBezTo>
                  <a:pt x="888551" y="2762631"/>
                  <a:pt x="888814" y="2762104"/>
                  <a:pt x="792979" y="2848444"/>
                </a:cubicBezTo>
                <a:cubicBezTo>
                  <a:pt x="760359" y="2877810"/>
                  <a:pt x="728091" y="2907528"/>
                  <a:pt x="692834" y="2939708"/>
                </a:cubicBezTo>
                <a:cubicBezTo>
                  <a:pt x="641663" y="2899879"/>
                  <a:pt x="591283" y="2860577"/>
                  <a:pt x="539320" y="2820133"/>
                </a:cubicBezTo>
                <a:cubicBezTo>
                  <a:pt x="580644" y="2743200"/>
                  <a:pt x="620649" y="2668729"/>
                  <a:pt x="661709" y="2592236"/>
                </a:cubicBezTo>
                <a:cubicBezTo>
                  <a:pt x="627507" y="2555309"/>
                  <a:pt x="595064" y="2517677"/>
                  <a:pt x="559279" y="2483563"/>
                </a:cubicBezTo>
                <a:cubicBezTo>
                  <a:pt x="551542" y="2476178"/>
                  <a:pt x="529824" y="2476793"/>
                  <a:pt x="517867" y="2481717"/>
                </a:cubicBezTo>
                <a:cubicBezTo>
                  <a:pt x="450342" y="2509501"/>
                  <a:pt x="383872" y="2539746"/>
                  <a:pt x="313182" y="2570871"/>
                </a:cubicBezTo>
                <a:cubicBezTo>
                  <a:pt x="277837" y="2517414"/>
                  <a:pt x="243459" y="2465451"/>
                  <a:pt x="206971" y="2410411"/>
                </a:cubicBezTo>
                <a:cubicBezTo>
                  <a:pt x="261132" y="2360031"/>
                  <a:pt x="314061" y="2309563"/>
                  <a:pt x="368661" y="2261030"/>
                </a:cubicBezTo>
                <a:cubicBezTo>
                  <a:pt x="387917" y="2243885"/>
                  <a:pt x="395302" y="2229554"/>
                  <a:pt x="380355" y="2205551"/>
                </a:cubicBezTo>
                <a:cubicBezTo>
                  <a:pt x="368046" y="2185856"/>
                  <a:pt x="360045" y="2163435"/>
                  <a:pt x="350286" y="2142158"/>
                </a:cubicBezTo>
                <a:cubicBezTo>
                  <a:pt x="322238" y="2080700"/>
                  <a:pt x="322326" y="2081315"/>
                  <a:pt x="252867" y="2088261"/>
                </a:cubicBezTo>
                <a:cubicBezTo>
                  <a:pt x="194750" y="2094064"/>
                  <a:pt x="136457" y="2098109"/>
                  <a:pt x="74383" y="2103208"/>
                </a:cubicBezTo>
                <a:cubicBezTo>
                  <a:pt x="58821" y="2045882"/>
                  <a:pt x="42643" y="1991458"/>
                  <a:pt x="30509" y="1936066"/>
                </a:cubicBezTo>
                <a:cubicBezTo>
                  <a:pt x="28487" y="1926922"/>
                  <a:pt x="42115" y="1908722"/>
                  <a:pt x="52754" y="1903535"/>
                </a:cubicBezTo>
                <a:cubicBezTo>
                  <a:pt x="107882" y="1876366"/>
                  <a:pt x="164065" y="1851308"/>
                  <a:pt x="220687" y="1827218"/>
                </a:cubicBezTo>
                <a:cubicBezTo>
                  <a:pt x="242756" y="1817810"/>
                  <a:pt x="252955" y="1805412"/>
                  <a:pt x="248646" y="1780706"/>
                </a:cubicBezTo>
                <a:cubicBezTo>
                  <a:pt x="245130" y="1760572"/>
                  <a:pt x="244514" y="1739910"/>
                  <a:pt x="243371" y="1719424"/>
                </a:cubicBezTo>
                <a:cubicBezTo>
                  <a:pt x="239239" y="1644953"/>
                  <a:pt x="239327" y="1645041"/>
                  <a:pt x="164944" y="1624906"/>
                </a:cubicBezTo>
                <a:cubicBezTo>
                  <a:pt x="111399" y="1610487"/>
                  <a:pt x="57854" y="1595892"/>
                  <a:pt x="0" y="1580241"/>
                </a:cubicBezTo>
                <a:cubicBezTo>
                  <a:pt x="3781" y="1523795"/>
                  <a:pt x="6242" y="1468491"/>
                  <a:pt x="12485" y="1413627"/>
                </a:cubicBezTo>
                <a:cubicBezTo>
                  <a:pt x="13540" y="1404659"/>
                  <a:pt x="29982" y="1392086"/>
                  <a:pt x="40796" y="1390328"/>
                </a:cubicBezTo>
                <a:cubicBezTo>
                  <a:pt x="102958" y="1380392"/>
                  <a:pt x="165383" y="1371512"/>
                  <a:pt x="228072" y="1366061"/>
                </a:cubicBezTo>
                <a:cubicBezTo>
                  <a:pt x="253922" y="1363775"/>
                  <a:pt x="263417" y="1352960"/>
                  <a:pt x="267462" y="1329661"/>
                </a:cubicBezTo>
                <a:cubicBezTo>
                  <a:pt x="275287" y="1285172"/>
                  <a:pt x="302016" y="1234528"/>
                  <a:pt x="288476" y="1198568"/>
                </a:cubicBezTo>
                <a:cubicBezTo>
                  <a:pt x="275903" y="1165069"/>
                  <a:pt x="221303" y="1147308"/>
                  <a:pt x="185078" y="1122866"/>
                </a:cubicBezTo>
                <a:cubicBezTo>
                  <a:pt x="155975" y="1103259"/>
                  <a:pt x="126521" y="1084180"/>
                  <a:pt x="93023" y="1062111"/>
                </a:cubicBezTo>
                <a:cubicBezTo>
                  <a:pt x="116674" y="1004257"/>
                  <a:pt x="140149" y="946844"/>
                  <a:pt x="164768" y="886880"/>
                </a:cubicBezTo>
                <a:cubicBezTo>
                  <a:pt x="235106" y="902091"/>
                  <a:pt x="302280" y="915807"/>
                  <a:pt x="369013" y="931545"/>
                </a:cubicBezTo>
                <a:cubicBezTo>
                  <a:pt x="393280" y="937260"/>
                  <a:pt x="409106" y="934710"/>
                  <a:pt x="422646" y="910531"/>
                </a:cubicBezTo>
                <a:cubicBezTo>
                  <a:pt x="444803" y="871054"/>
                  <a:pt x="471092" y="833862"/>
                  <a:pt x="497557" y="792627"/>
                </a:cubicBezTo>
                <a:cubicBezTo>
                  <a:pt x="448759" y="728970"/>
                  <a:pt x="400050" y="665402"/>
                  <a:pt x="349758" y="599811"/>
                </a:cubicBezTo>
                <a:cubicBezTo>
                  <a:pt x="392049" y="552684"/>
                  <a:pt x="433725" y="506349"/>
                  <a:pt x="477071" y="458079"/>
                </a:cubicBezTo>
                <a:cubicBezTo>
                  <a:pt x="534045" y="493864"/>
                  <a:pt x="590140" y="525692"/>
                  <a:pt x="642278" y="563059"/>
                </a:cubicBezTo>
                <a:cubicBezTo>
                  <a:pt x="672348" y="584601"/>
                  <a:pt x="693362" y="583018"/>
                  <a:pt x="717276" y="557432"/>
                </a:cubicBezTo>
                <a:cubicBezTo>
                  <a:pt x="728179" y="545827"/>
                  <a:pt x="742159" y="537034"/>
                  <a:pt x="754820" y="527099"/>
                </a:cubicBezTo>
                <a:cubicBezTo>
                  <a:pt x="817948" y="477686"/>
                  <a:pt x="817948" y="477686"/>
                  <a:pt x="793682" y="399347"/>
                </a:cubicBezTo>
                <a:cubicBezTo>
                  <a:pt x="781109" y="358814"/>
                  <a:pt x="769679" y="317842"/>
                  <a:pt x="755347" y="277925"/>
                </a:cubicBezTo>
                <a:cubicBezTo>
                  <a:pt x="746555" y="253306"/>
                  <a:pt x="748753" y="238096"/>
                  <a:pt x="774251" y="224995"/>
                </a:cubicBezTo>
                <a:cubicBezTo>
                  <a:pt x="815926" y="203718"/>
                  <a:pt x="855580" y="178572"/>
                  <a:pt x="896200" y="155096"/>
                </a:cubicBezTo>
                <a:cubicBezTo>
                  <a:pt x="898662" y="153690"/>
                  <a:pt x="901563" y="152898"/>
                  <a:pt x="907191" y="150700"/>
                </a:cubicBezTo>
                <a:cubicBezTo>
                  <a:pt x="949570" y="203366"/>
                  <a:pt x="993531" y="256120"/>
                  <a:pt x="1035119" y="310544"/>
                </a:cubicBezTo>
                <a:cubicBezTo>
                  <a:pt x="1052791" y="333668"/>
                  <a:pt x="1068969" y="341933"/>
                  <a:pt x="1097632" y="328920"/>
                </a:cubicBezTo>
                <a:cubicBezTo>
                  <a:pt x="1138692" y="310193"/>
                  <a:pt x="1196457" y="306852"/>
                  <a:pt x="1219669" y="276166"/>
                </a:cubicBezTo>
                <a:cubicBezTo>
                  <a:pt x="1241122" y="247679"/>
                  <a:pt x="1226967" y="192024"/>
                  <a:pt x="1227758" y="148326"/>
                </a:cubicBezTo>
                <a:cubicBezTo>
                  <a:pt x="1228373" y="112014"/>
                  <a:pt x="1227846" y="75614"/>
                  <a:pt x="1227846" y="37631"/>
                </a:cubicBezTo>
                <a:cubicBezTo>
                  <a:pt x="1282534" y="28223"/>
                  <a:pt x="1332826" y="19431"/>
                  <a:pt x="1383294" y="11078"/>
                </a:cubicBezTo>
                <a:cubicBezTo>
                  <a:pt x="1393141" y="9408"/>
                  <a:pt x="1403428" y="9672"/>
                  <a:pt x="1415737" y="8968"/>
                </a:cubicBezTo>
                <a:cubicBezTo>
                  <a:pt x="1439301" y="72888"/>
                  <a:pt x="1463480" y="135402"/>
                  <a:pt x="1485109" y="198794"/>
                </a:cubicBezTo>
                <a:cubicBezTo>
                  <a:pt x="1493022" y="222006"/>
                  <a:pt x="1504540" y="231062"/>
                  <a:pt x="1529334" y="229831"/>
                </a:cubicBezTo>
                <a:cubicBezTo>
                  <a:pt x="1576109" y="227545"/>
                  <a:pt x="1633875" y="244866"/>
                  <a:pt x="1666758" y="223237"/>
                </a:cubicBezTo>
                <a:cubicBezTo>
                  <a:pt x="1698410" y="202311"/>
                  <a:pt x="1705181" y="142787"/>
                  <a:pt x="1721182" y="99617"/>
                </a:cubicBezTo>
                <a:cubicBezTo>
                  <a:pt x="1733315" y="66997"/>
                  <a:pt x="1742723" y="33411"/>
                  <a:pt x="1753362" y="264"/>
                </a:cubicBezTo>
                <a:cubicBezTo>
                  <a:pt x="1762067" y="0"/>
                  <a:pt x="1770859" y="0"/>
                  <a:pt x="1779651" y="0"/>
                </a:cubicBezTo>
                <a:close/>
                <a:moveTo>
                  <a:pt x="1603893" y="1891929"/>
                </a:moveTo>
                <a:cubicBezTo>
                  <a:pt x="1761978" y="1892193"/>
                  <a:pt x="1892808" y="1761715"/>
                  <a:pt x="1892281" y="1604420"/>
                </a:cubicBezTo>
                <a:cubicBezTo>
                  <a:pt x="1891841" y="1457325"/>
                  <a:pt x="1758374" y="1326935"/>
                  <a:pt x="1607762" y="1326408"/>
                </a:cubicBezTo>
                <a:cubicBezTo>
                  <a:pt x="1458028" y="1325880"/>
                  <a:pt x="1324649" y="1456094"/>
                  <a:pt x="1323243" y="1604069"/>
                </a:cubicBezTo>
                <a:cubicBezTo>
                  <a:pt x="1321748" y="1763122"/>
                  <a:pt x="1447038" y="1891665"/>
                  <a:pt x="1603893" y="1891929"/>
                </a:cubicBezTo>
                <a:close/>
                <a:moveTo>
                  <a:pt x="1579099" y="2795602"/>
                </a:moveTo>
                <a:cubicBezTo>
                  <a:pt x="1639502" y="2785667"/>
                  <a:pt x="1694014" y="2781886"/>
                  <a:pt x="1745449" y="2767203"/>
                </a:cubicBezTo>
                <a:cubicBezTo>
                  <a:pt x="1840846" y="2740035"/>
                  <a:pt x="1881114" y="2669433"/>
                  <a:pt x="1862386" y="2571838"/>
                </a:cubicBezTo>
                <a:cubicBezTo>
                  <a:pt x="1843307" y="2472133"/>
                  <a:pt x="1796620" y="2384562"/>
                  <a:pt x="1735338" y="2305167"/>
                </a:cubicBezTo>
                <a:cubicBezTo>
                  <a:pt x="1654449" y="2200187"/>
                  <a:pt x="1529774" y="2194472"/>
                  <a:pt x="1441763" y="2294089"/>
                </a:cubicBezTo>
                <a:cubicBezTo>
                  <a:pt x="1368875" y="2376561"/>
                  <a:pt x="1321220" y="2473364"/>
                  <a:pt x="1308120" y="2584323"/>
                </a:cubicBezTo>
                <a:cubicBezTo>
                  <a:pt x="1298360" y="2667322"/>
                  <a:pt x="1334848" y="2733617"/>
                  <a:pt x="1413803" y="2760785"/>
                </a:cubicBezTo>
                <a:cubicBezTo>
                  <a:pt x="1468316" y="2779424"/>
                  <a:pt x="1527136" y="2785139"/>
                  <a:pt x="1579099" y="2795602"/>
                </a:cubicBezTo>
                <a:close/>
                <a:moveTo>
                  <a:pt x="949833" y="1372567"/>
                </a:moveTo>
                <a:cubicBezTo>
                  <a:pt x="1067562" y="1353664"/>
                  <a:pt x="1128932" y="1267763"/>
                  <a:pt x="1103698" y="1151265"/>
                </a:cubicBezTo>
                <a:cubicBezTo>
                  <a:pt x="1078465" y="1034855"/>
                  <a:pt x="1010412" y="943766"/>
                  <a:pt x="917565" y="872021"/>
                </a:cubicBezTo>
                <a:cubicBezTo>
                  <a:pt x="835973" y="808980"/>
                  <a:pt x="753677" y="811970"/>
                  <a:pt x="687734" y="891276"/>
                </a:cubicBezTo>
                <a:cubicBezTo>
                  <a:pt x="631288" y="959153"/>
                  <a:pt x="580820" y="1035206"/>
                  <a:pt x="543628" y="1115128"/>
                </a:cubicBezTo>
                <a:cubicBezTo>
                  <a:pt x="493073" y="1223889"/>
                  <a:pt x="553476" y="1334497"/>
                  <a:pt x="670677" y="1362720"/>
                </a:cubicBezTo>
                <a:cubicBezTo>
                  <a:pt x="724398" y="1375557"/>
                  <a:pt x="912378" y="1378546"/>
                  <a:pt x="949833" y="1372567"/>
                </a:cubicBezTo>
                <a:close/>
                <a:moveTo>
                  <a:pt x="515405" y="1994183"/>
                </a:moveTo>
                <a:cubicBezTo>
                  <a:pt x="523230" y="2026627"/>
                  <a:pt x="526132" y="2061357"/>
                  <a:pt x="539936" y="2091075"/>
                </a:cubicBezTo>
                <a:cubicBezTo>
                  <a:pt x="569302" y="2154555"/>
                  <a:pt x="599723" y="2218475"/>
                  <a:pt x="638058" y="2276768"/>
                </a:cubicBezTo>
                <a:cubicBezTo>
                  <a:pt x="704000" y="2377001"/>
                  <a:pt x="832280" y="2392299"/>
                  <a:pt x="918708" y="2308596"/>
                </a:cubicBezTo>
                <a:cubicBezTo>
                  <a:pt x="1000828" y="2229026"/>
                  <a:pt x="1057539" y="2130904"/>
                  <a:pt x="1081894" y="2018186"/>
                </a:cubicBezTo>
                <a:cubicBezTo>
                  <a:pt x="1101412" y="1927714"/>
                  <a:pt x="1059649" y="1851836"/>
                  <a:pt x="973133" y="1822909"/>
                </a:cubicBezTo>
                <a:cubicBezTo>
                  <a:pt x="853821" y="1782992"/>
                  <a:pt x="733278" y="1787300"/>
                  <a:pt x="618099" y="1839790"/>
                </a:cubicBezTo>
                <a:cubicBezTo>
                  <a:pt x="554883" y="1868453"/>
                  <a:pt x="519186" y="1920504"/>
                  <a:pt x="515405" y="1994183"/>
                </a:cubicBezTo>
                <a:close/>
                <a:moveTo>
                  <a:pt x="2380781" y="1836186"/>
                </a:moveTo>
                <a:cubicBezTo>
                  <a:pt x="2333303" y="1841285"/>
                  <a:pt x="2295056" y="1843044"/>
                  <a:pt x="2257777" y="1849902"/>
                </a:cubicBezTo>
                <a:cubicBezTo>
                  <a:pt x="2139344" y="1871882"/>
                  <a:pt x="2077798" y="1967543"/>
                  <a:pt x="2111033" y="2083425"/>
                </a:cubicBezTo>
                <a:cubicBezTo>
                  <a:pt x="2143477" y="2196406"/>
                  <a:pt x="2208716" y="2289077"/>
                  <a:pt x="2305256" y="2357042"/>
                </a:cubicBezTo>
                <a:cubicBezTo>
                  <a:pt x="2384738" y="2413049"/>
                  <a:pt x="2463253" y="2409180"/>
                  <a:pt x="2524184" y="2334270"/>
                </a:cubicBezTo>
                <a:cubicBezTo>
                  <a:pt x="2579751" y="2265954"/>
                  <a:pt x="2628900" y="2189461"/>
                  <a:pt x="2666004" y="2109626"/>
                </a:cubicBezTo>
                <a:cubicBezTo>
                  <a:pt x="2715768" y="2002712"/>
                  <a:pt x="2659233" y="1894479"/>
                  <a:pt x="2544230" y="1863002"/>
                </a:cubicBezTo>
                <a:cubicBezTo>
                  <a:pt x="2488399" y="1847703"/>
                  <a:pt x="2429403" y="1843835"/>
                  <a:pt x="2380781" y="1836186"/>
                </a:cubicBezTo>
                <a:close/>
                <a:moveTo>
                  <a:pt x="1901249" y="614494"/>
                </a:moveTo>
                <a:cubicBezTo>
                  <a:pt x="1902304" y="527011"/>
                  <a:pt x="1862123" y="471707"/>
                  <a:pt x="1780443" y="450957"/>
                </a:cubicBezTo>
                <a:cubicBezTo>
                  <a:pt x="1685573" y="426867"/>
                  <a:pt x="1589297" y="424405"/>
                  <a:pt x="1493462" y="444803"/>
                </a:cubicBezTo>
                <a:cubicBezTo>
                  <a:pt x="1362896" y="472587"/>
                  <a:pt x="1311285" y="562796"/>
                  <a:pt x="1363336" y="686415"/>
                </a:cubicBezTo>
                <a:cubicBezTo>
                  <a:pt x="1397625" y="767832"/>
                  <a:pt x="1441939" y="846348"/>
                  <a:pt x="1491176" y="919939"/>
                </a:cubicBezTo>
                <a:cubicBezTo>
                  <a:pt x="1558612" y="1020787"/>
                  <a:pt x="1653745" y="1028788"/>
                  <a:pt x="1744833" y="947899"/>
                </a:cubicBezTo>
                <a:cubicBezTo>
                  <a:pt x="1845329" y="858657"/>
                  <a:pt x="1893863" y="744357"/>
                  <a:pt x="1901249" y="614494"/>
                </a:cubicBezTo>
                <a:close/>
                <a:moveTo>
                  <a:pt x="2588720" y="1382239"/>
                </a:moveTo>
                <a:cubicBezTo>
                  <a:pt x="2673829" y="1349268"/>
                  <a:pt x="2708734" y="1275676"/>
                  <a:pt x="2688863" y="1186610"/>
                </a:cubicBezTo>
                <a:cubicBezTo>
                  <a:pt x="2666883" y="1088048"/>
                  <a:pt x="2619493" y="1000037"/>
                  <a:pt x="2557331" y="921961"/>
                </a:cubicBezTo>
                <a:cubicBezTo>
                  <a:pt x="2494026" y="842391"/>
                  <a:pt x="2385969" y="833071"/>
                  <a:pt x="2307893" y="903585"/>
                </a:cubicBezTo>
                <a:cubicBezTo>
                  <a:pt x="2213815" y="988519"/>
                  <a:pt x="2151038" y="1095961"/>
                  <a:pt x="2129057" y="1222482"/>
                </a:cubicBezTo>
                <a:cubicBezTo>
                  <a:pt x="2116045" y="1297745"/>
                  <a:pt x="2150159" y="1361225"/>
                  <a:pt x="2221816" y="1388130"/>
                </a:cubicBezTo>
                <a:cubicBezTo>
                  <a:pt x="2276768" y="1408704"/>
                  <a:pt x="2528492" y="1405538"/>
                  <a:pt x="2588720" y="1382239"/>
                </a:cubicBezTo>
                <a:close/>
              </a:path>
            </a:pathLst>
          </a:custGeom>
          <a:solidFill>
            <a:schemeClr val="accent3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EFA9B805-86A7-4C8F-87DD-63962526C77C}"/>
              </a:ext>
            </a:extLst>
          </p:cNvPr>
          <p:cNvSpPr/>
          <p:nvPr/>
        </p:nvSpPr>
        <p:spPr>
          <a:xfrm>
            <a:off x="9479579" y="4777538"/>
            <a:ext cx="458833" cy="459016"/>
          </a:xfrm>
          <a:custGeom>
            <a:avLst/>
            <a:gdLst>
              <a:gd name="connsiteX0" fmla="*/ 725308 w 1461971"/>
              <a:gd name="connsiteY0" fmla="*/ 567939 h 1462555"/>
              <a:gd name="connsiteX1" fmla="*/ 563582 w 1461971"/>
              <a:gd name="connsiteY1" fmla="*/ 735062 h 1462555"/>
              <a:gd name="connsiteX2" fmla="*/ 728267 w 1461971"/>
              <a:gd name="connsiteY2" fmla="*/ 895749 h 1462555"/>
              <a:gd name="connsiteX3" fmla="*/ 890392 w 1461971"/>
              <a:gd name="connsiteY3" fmla="*/ 733903 h 1462555"/>
              <a:gd name="connsiteX4" fmla="*/ 725308 w 1461971"/>
              <a:gd name="connsiteY4" fmla="*/ 567939 h 1462555"/>
              <a:gd name="connsiteX5" fmla="*/ 730186 w 1461971"/>
              <a:gd name="connsiteY5" fmla="*/ 364552 h 1462555"/>
              <a:gd name="connsiteX6" fmla="*/ 1097457 w 1461971"/>
              <a:gd name="connsiteY6" fmla="*/ 728905 h 1462555"/>
              <a:gd name="connsiteX7" fmla="*/ 730586 w 1461971"/>
              <a:gd name="connsiteY7" fmla="*/ 1095297 h 1462555"/>
              <a:gd name="connsiteX8" fmla="*/ 367152 w 1461971"/>
              <a:gd name="connsiteY8" fmla="*/ 729385 h 1462555"/>
              <a:gd name="connsiteX9" fmla="*/ 730186 w 1461971"/>
              <a:gd name="connsiteY9" fmla="*/ 364552 h 1462555"/>
              <a:gd name="connsiteX10" fmla="*/ 736343 w 1461971"/>
              <a:gd name="connsiteY10" fmla="*/ 314776 h 1462555"/>
              <a:gd name="connsiteX11" fmla="*/ 315296 w 1461971"/>
              <a:gd name="connsiteY11" fmla="*/ 724828 h 1462555"/>
              <a:gd name="connsiteX12" fmla="*/ 725068 w 1461971"/>
              <a:gd name="connsiteY12" fmla="*/ 1150953 h 1462555"/>
              <a:gd name="connsiteX13" fmla="*/ 1148475 w 1461971"/>
              <a:gd name="connsiteY13" fmla="*/ 730426 h 1462555"/>
              <a:gd name="connsiteX14" fmla="*/ 736343 w 1461971"/>
              <a:gd name="connsiteY14" fmla="*/ 314776 h 1462555"/>
              <a:gd name="connsiteX15" fmla="*/ 638348 w 1461971"/>
              <a:gd name="connsiteY15" fmla="*/ 0 h 1462555"/>
              <a:gd name="connsiteX16" fmla="*/ 642346 w 1461971"/>
              <a:gd name="connsiteY16" fmla="*/ 0 h 1462555"/>
              <a:gd name="connsiteX17" fmla="*/ 659019 w 1461971"/>
              <a:gd name="connsiteY17" fmla="*/ 44700 h 1462555"/>
              <a:gd name="connsiteX18" fmla="*/ 684287 w 1461971"/>
              <a:gd name="connsiteY18" fmla="*/ 101274 h 1462555"/>
              <a:gd name="connsiteX19" fmla="*/ 746299 w 1461971"/>
              <a:gd name="connsiteY19" fmla="*/ 105272 h 1462555"/>
              <a:gd name="connsiteX20" fmla="*/ 770008 w 1461971"/>
              <a:gd name="connsiteY20" fmla="*/ 87640 h 1462555"/>
              <a:gd name="connsiteX21" fmla="*/ 802313 w 1461971"/>
              <a:gd name="connsiteY21" fmla="*/ 0 h 1462555"/>
              <a:gd name="connsiteX22" fmla="*/ 810309 w 1461971"/>
              <a:gd name="connsiteY22" fmla="*/ 0 h 1462555"/>
              <a:gd name="connsiteX23" fmla="*/ 883676 w 1461971"/>
              <a:gd name="connsiteY23" fmla="*/ 13074 h 1462555"/>
              <a:gd name="connsiteX24" fmla="*/ 883436 w 1461971"/>
              <a:gd name="connsiteY24" fmla="*/ 109350 h 1462555"/>
              <a:gd name="connsiteX25" fmla="*/ 897110 w 1461971"/>
              <a:gd name="connsiteY25" fmla="*/ 129861 h 1462555"/>
              <a:gd name="connsiteX26" fmla="*/ 952044 w 1461971"/>
              <a:gd name="connsiteY26" fmla="*/ 147932 h 1462555"/>
              <a:gd name="connsiteX27" fmla="*/ 970996 w 1461971"/>
              <a:gd name="connsiteY27" fmla="*/ 141935 h 1462555"/>
              <a:gd name="connsiteX28" fmla="*/ 1025291 w 1461971"/>
              <a:gd name="connsiteY28" fmla="*/ 72887 h 1462555"/>
              <a:gd name="connsiteX29" fmla="*/ 1040484 w 1461971"/>
              <a:gd name="connsiteY29" fmla="*/ 65450 h 1462555"/>
              <a:gd name="connsiteX30" fmla="*/ 1107894 w 1461971"/>
              <a:gd name="connsiteY30" fmla="*/ 100114 h 1462555"/>
              <a:gd name="connsiteX31" fmla="*/ 1077867 w 1461971"/>
              <a:gd name="connsiteY31" fmla="*/ 197750 h 1462555"/>
              <a:gd name="connsiteX32" fmla="*/ 1081346 w 1461971"/>
              <a:gd name="connsiteY32" fmla="*/ 217780 h 1462555"/>
              <a:gd name="connsiteX33" fmla="*/ 1135321 w 1461971"/>
              <a:gd name="connsiteY33" fmla="*/ 259921 h 1462555"/>
              <a:gd name="connsiteX34" fmla="*/ 1225999 w 1461971"/>
              <a:gd name="connsiteY34" fmla="*/ 201548 h 1462555"/>
              <a:gd name="connsiteX35" fmla="*/ 1292009 w 1461971"/>
              <a:gd name="connsiteY35" fmla="*/ 259002 h 1462555"/>
              <a:gd name="connsiteX36" fmla="*/ 1229358 w 1461971"/>
              <a:gd name="connsiteY36" fmla="*/ 340604 h 1462555"/>
              <a:gd name="connsiteX37" fmla="*/ 1227839 w 1461971"/>
              <a:gd name="connsiteY37" fmla="*/ 364793 h 1462555"/>
              <a:gd name="connsiteX38" fmla="*/ 1255146 w 1461971"/>
              <a:gd name="connsiteY38" fmla="*/ 406534 h 1462555"/>
              <a:gd name="connsiteX39" fmla="*/ 1281094 w 1461971"/>
              <a:gd name="connsiteY39" fmla="*/ 416329 h 1462555"/>
              <a:gd name="connsiteX40" fmla="*/ 1381808 w 1461971"/>
              <a:gd name="connsiteY40" fmla="*/ 392460 h 1462555"/>
              <a:gd name="connsiteX41" fmla="*/ 1414913 w 1461971"/>
              <a:gd name="connsiteY41" fmla="*/ 468386 h 1462555"/>
              <a:gd name="connsiteX42" fmla="*/ 1366775 w 1461971"/>
              <a:gd name="connsiteY42" fmla="*/ 502130 h 1462555"/>
              <a:gd name="connsiteX43" fmla="*/ 1331111 w 1461971"/>
              <a:gd name="connsiteY43" fmla="*/ 597566 h 1462555"/>
              <a:gd name="connsiteX44" fmla="*/ 1352182 w 1461971"/>
              <a:gd name="connsiteY44" fmla="*/ 615838 h 1462555"/>
              <a:gd name="connsiteX45" fmla="*/ 1441701 w 1461971"/>
              <a:gd name="connsiteY45" fmla="*/ 623195 h 1462555"/>
              <a:gd name="connsiteX46" fmla="*/ 1457613 w 1461971"/>
              <a:gd name="connsiteY46" fmla="*/ 640347 h 1462555"/>
              <a:gd name="connsiteX47" fmla="*/ 1461971 w 1461971"/>
              <a:gd name="connsiteY47" fmla="*/ 679729 h 1462555"/>
              <a:gd name="connsiteX48" fmla="*/ 1461971 w 1461971"/>
              <a:gd name="connsiteY48" fmla="*/ 707716 h 1462555"/>
              <a:gd name="connsiteX49" fmla="*/ 1364016 w 1461971"/>
              <a:gd name="connsiteY49" fmla="*/ 735104 h 1462555"/>
              <a:gd name="connsiteX50" fmla="*/ 1344905 w 1461971"/>
              <a:gd name="connsiteY50" fmla="*/ 757973 h 1462555"/>
              <a:gd name="connsiteX51" fmla="*/ 1341826 w 1461971"/>
              <a:gd name="connsiteY51" fmla="*/ 781682 h 1462555"/>
              <a:gd name="connsiteX52" fmla="*/ 1373172 w 1461971"/>
              <a:gd name="connsiteY52" fmla="*/ 835338 h 1462555"/>
              <a:gd name="connsiteX53" fmla="*/ 1449377 w 1461971"/>
              <a:gd name="connsiteY53" fmla="*/ 869042 h 1462555"/>
              <a:gd name="connsiteX54" fmla="*/ 1429067 w 1461971"/>
              <a:gd name="connsiteY54" fmla="*/ 951125 h 1462555"/>
              <a:gd name="connsiteX55" fmla="*/ 1329992 w 1461971"/>
              <a:gd name="connsiteY55" fmla="*/ 943288 h 1462555"/>
              <a:gd name="connsiteX56" fmla="*/ 1297087 w 1461971"/>
              <a:gd name="connsiteY56" fmla="*/ 962479 h 1462555"/>
              <a:gd name="connsiteX57" fmla="*/ 1314159 w 1461971"/>
              <a:gd name="connsiteY57" fmla="*/ 1049040 h 1462555"/>
              <a:gd name="connsiteX58" fmla="*/ 1364136 w 1461971"/>
              <a:gd name="connsiteY58" fmla="*/ 1099297 h 1462555"/>
              <a:gd name="connsiteX59" fmla="*/ 1320356 w 1461971"/>
              <a:gd name="connsiteY59" fmla="*/ 1167146 h 1462555"/>
              <a:gd name="connsiteX60" fmla="*/ 1222921 w 1461971"/>
              <a:gd name="connsiteY60" fmla="*/ 1126604 h 1462555"/>
              <a:gd name="connsiteX61" fmla="*/ 1195453 w 1461971"/>
              <a:gd name="connsiteY61" fmla="*/ 1131602 h 1462555"/>
              <a:gd name="connsiteX62" fmla="*/ 1157231 w 1461971"/>
              <a:gd name="connsiteY62" fmla="*/ 1175662 h 1462555"/>
              <a:gd name="connsiteX63" fmla="*/ 1182139 w 1461971"/>
              <a:gd name="connsiteY63" fmla="*/ 1230317 h 1462555"/>
              <a:gd name="connsiteX64" fmla="*/ 1211806 w 1461971"/>
              <a:gd name="connsiteY64" fmla="*/ 1283493 h 1462555"/>
              <a:gd name="connsiteX65" fmla="*/ 1145596 w 1461971"/>
              <a:gd name="connsiteY65" fmla="*/ 1338068 h 1462555"/>
              <a:gd name="connsiteX66" fmla="*/ 1052399 w 1461971"/>
              <a:gd name="connsiteY66" fmla="*/ 1255145 h 1462555"/>
              <a:gd name="connsiteX67" fmla="*/ 993545 w 1461971"/>
              <a:gd name="connsiteY67" fmla="*/ 1286531 h 1462555"/>
              <a:gd name="connsiteX68" fmla="*/ 988388 w 1461971"/>
              <a:gd name="connsiteY68" fmla="*/ 1303084 h 1462555"/>
              <a:gd name="connsiteX69" fmla="*/ 1001982 w 1461971"/>
              <a:gd name="connsiteY69" fmla="*/ 1391923 h 1462555"/>
              <a:gd name="connsiteX70" fmla="*/ 985870 w 1461971"/>
              <a:gd name="connsiteY70" fmla="*/ 1419111 h 1462555"/>
              <a:gd name="connsiteX71" fmla="*/ 924577 w 1461971"/>
              <a:gd name="connsiteY71" fmla="*/ 1440181 h 1462555"/>
              <a:gd name="connsiteX72" fmla="*/ 873560 w 1461971"/>
              <a:gd name="connsiteY72" fmla="*/ 1346224 h 1462555"/>
              <a:gd name="connsiteX73" fmla="*/ 850451 w 1461971"/>
              <a:gd name="connsiteY73" fmla="*/ 1334229 h 1462555"/>
              <a:gd name="connsiteX74" fmla="*/ 782122 w 1461971"/>
              <a:gd name="connsiteY74" fmla="*/ 1400039 h 1462555"/>
              <a:gd name="connsiteX75" fmla="*/ 773126 w 1461971"/>
              <a:gd name="connsiteY75" fmla="*/ 1449097 h 1462555"/>
              <a:gd name="connsiteX76" fmla="*/ 758054 w 1461971"/>
              <a:gd name="connsiteY76" fmla="*/ 1461731 h 1462555"/>
              <a:gd name="connsiteX77" fmla="*/ 698160 w 1461971"/>
              <a:gd name="connsiteY77" fmla="*/ 1462531 h 1462555"/>
              <a:gd name="connsiteX78" fmla="*/ 681648 w 1461971"/>
              <a:gd name="connsiteY78" fmla="*/ 1447937 h 1462555"/>
              <a:gd name="connsiteX79" fmla="*/ 666255 w 1461971"/>
              <a:gd name="connsiteY79" fmla="*/ 1363456 h 1462555"/>
              <a:gd name="connsiteX80" fmla="*/ 645585 w 1461971"/>
              <a:gd name="connsiteY80" fmla="*/ 1342505 h 1462555"/>
              <a:gd name="connsiteX81" fmla="*/ 591330 w 1461971"/>
              <a:gd name="connsiteY81" fmla="*/ 1337828 h 1462555"/>
              <a:gd name="connsiteX82" fmla="*/ 561703 w 1461971"/>
              <a:gd name="connsiteY82" fmla="*/ 1385606 h 1462555"/>
              <a:gd name="connsiteX83" fmla="*/ 533037 w 1461971"/>
              <a:gd name="connsiteY83" fmla="*/ 1439901 h 1462555"/>
              <a:gd name="connsiteX84" fmla="*/ 451393 w 1461971"/>
              <a:gd name="connsiteY84" fmla="*/ 1412194 h 1462555"/>
              <a:gd name="connsiteX85" fmla="*/ 466107 w 1461971"/>
              <a:gd name="connsiteY85" fmla="*/ 1309800 h 1462555"/>
              <a:gd name="connsiteX86" fmla="*/ 452433 w 1461971"/>
              <a:gd name="connsiteY86" fmla="*/ 1283333 h 1462555"/>
              <a:gd name="connsiteX87" fmla="*/ 402816 w 1461971"/>
              <a:gd name="connsiteY87" fmla="*/ 1260943 h 1462555"/>
              <a:gd name="connsiteX88" fmla="*/ 360555 w 1461971"/>
              <a:gd name="connsiteY88" fmla="*/ 1295047 h 1462555"/>
              <a:gd name="connsiteX89" fmla="*/ 316375 w 1461971"/>
              <a:gd name="connsiteY89" fmla="*/ 1335869 h 1462555"/>
              <a:gd name="connsiteX90" fmla="*/ 304061 w 1461971"/>
              <a:gd name="connsiteY90" fmla="*/ 1327512 h 1462555"/>
              <a:gd name="connsiteX91" fmla="*/ 245928 w 1461971"/>
              <a:gd name="connsiteY91" fmla="*/ 1284572 h 1462555"/>
              <a:gd name="connsiteX92" fmla="*/ 294066 w 1461971"/>
              <a:gd name="connsiteY92" fmla="*/ 1195253 h 1462555"/>
              <a:gd name="connsiteX93" fmla="*/ 291227 w 1461971"/>
              <a:gd name="connsiteY93" fmla="*/ 1169465 h 1462555"/>
              <a:gd name="connsiteX94" fmla="*/ 248567 w 1461971"/>
              <a:gd name="connsiteY94" fmla="*/ 1129603 h 1462555"/>
              <a:gd name="connsiteX95" fmla="*/ 195511 w 1461971"/>
              <a:gd name="connsiteY95" fmla="*/ 1148315 h 1462555"/>
              <a:gd name="connsiteX96" fmla="*/ 144094 w 1461971"/>
              <a:gd name="connsiteY96" fmla="*/ 1165307 h 1462555"/>
              <a:gd name="connsiteX97" fmla="*/ 110670 w 1461971"/>
              <a:gd name="connsiteY97" fmla="*/ 1122966 h 1462555"/>
              <a:gd name="connsiteX98" fmla="*/ 93917 w 1461971"/>
              <a:gd name="connsiteY98" fmla="*/ 1098257 h 1462555"/>
              <a:gd name="connsiteX99" fmla="*/ 167324 w 1461971"/>
              <a:gd name="connsiteY99" fmla="*/ 1030409 h 1462555"/>
              <a:gd name="connsiteX100" fmla="*/ 173681 w 1461971"/>
              <a:gd name="connsiteY100" fmla="*/ 1005500 h 1462555"/>
              <a:gd name="connsiteX101" fmla="*/ 145654 w 1461971"/>
              <a:gd name="connsiteY101" fmla="*/ 952284 h 1462555"/>
              <a:gd name="connsiteX102" fmla="*/ 85481 w 1461971"/>
              <a:gd name="connsiteY102" fmla="*/ 954163 h 1462555"/>
              <a:gd name="connsiteX103" fmla="*/ 21550 w 1461971"/>
              <a:gd name="connsiteY103" fmla="*/ 909144 h 1462555"/>
              <a:gd name="connsiteX104" fmla="*/ 44740 w 1461971"/>
              <a:gd name="connsiteY104" fmla="*/ 857848 h 1462555"/>
              <a:gd name="connsiteX105" fmla="*/ 98595 w 1461971"/>
              <a:gd name="connsiteY105" fmla="*/ 831619 h 1462555"/>
              <a:gd name="connsiteX106" fmla="*/ 113708 w 1461971"/>
              <a:gd name="connsiteY106" fmla="*/ 805831 h 1462555"/>
              <a:gd name="connsiteX107" fmla="*/ 51377 w 1461971"/>
              <a:gd name="connsiteY107" fmla="*/ 732585 h 1462555"/>
              <a:gd name="connsiteX108" fmla="*/ 0 w 1461971"/>
              <a:gd name="connsiteY108" fmla="*/ 718991 h 1462555"/>
              <a:gd name="connsiteX109" fmla="*/ 5317 w 1461971"/>
              <a:gd name="connsiteY109" fmla="*/ 644745 h 1462555"/>
              <a:gd name="connsiteX110" fmla="*/ 18632 w 1461971"/>
              <a:gd name="connsiteY110" fmla="*/ 632231 h 1462555"/>
              <a:gd name="connsiteX111" fmla="*/ 101914 w 1461971"/>
              <a:gd name="connsiteY111" fmla="*/ 622195 h 1462555"/>
              <a:gd name="connsiteX112" fmla="*/ 119905 w 1461971"/>
              <a:gd name="connsiteY112" fmla="*/ 605723 h 1462555"/>
              <a:gd name="connsiteX113" fmla="*/ 123984 w 1461971"/>
              <a:gd name="connsiteY113" fmla="*/ 586212 h 1462555"/>
              <a:gd name="connsiteX114" fmla="*/ 96396 w 1461971"/>
              <a:gd name="connsiteY114" fmla="*/ 519162 h 1462555"/>
              <a:gd name="connsiteX115" fmla="*/ 42381 w 1461971"/>
              <a:gd name="connsiteY115" fmla="*/ 483219 h 1462555"/>
              <a:gd name="connsiteX116" fmla="*/ 75605 w 1461971"/>
              <a:gd name="connsiteY116" fmla="*/ 403616 h 1462555"/>
              <a:gd name="connsiteX117" fmla="*/ 167124 w 1461971"/>
              <a:gd name="connsiteY117" fmla="*/ 424406 h 1462555"/>
              <a:gd name="connsiteX118" fmla="*/ 191393 w 1461971"/>
              <a:gd name="connsiteY118" fmla="*/ 414890 h 1462555"/>
              <a:gd name="connsiteX119" fmla="*/ 221379 w 1461971"/>
              <a:gd name="connsiteY119" fmla="*/ 362474 h 1462555"/>
              <a:gd name="connsiteX120" fmla="*/ 188194 w 1461971"/>
              <a:gd name="connsiteY120" fmla="*/ 312017 h 1462555"/>
              <a:gd name="connsiteX121" fmla="*/ 159447 w 1461971"/>
              <a:gd name="connsiteY121" fmla="*/ 273595 h 1462555"/>
              <a:gd name="connsiteX122" fmla="*/ 187954 w 1461971"/>
              <a:gd name="connsiteY122" fmla="*/ 241330 h 1462555"/>
              <a:gd name="connsiteX123" fmla="*/ 216541 w 1461971"/>
              <a:gd name="connsiteY123" fmla="*/ 208585 h 1462555"/>
              <a:gd name="connsiteX124" fmla="*/ 292626 w 1461971"/>
              <a:gd name="connsiteY124" fmla="*/ 256562 h 1462555"/>
              <a:gd name="connsiteX125" fmla="*/ 328450 w 1461971"/>
              <a:gd name="connsiteY125" fmla="*/ 253604 h 1462555"/>
              <a:gd name="connsiteX126" fmla="*/ 331568 w 1461971"/>
              <a:gd name="connsiteY126" fmla="*/ 251085 h 1462555"/>
              <a:gd name="connsiteX127" fmla="*/ 356237 w 1461971"/>
              <a:gd name="connsiteY127" fmla="*/ 167883 h 1462555"/>
              <a:gd name="connsiteX128" fmla="*/ 337926 w 1461971"/>
              <a:gd name="connsiteY128" fmla="*/ 111789 h 1462555"/>
              <a:gd name="connsiteX129" fmla="*/ 412851 w 1461971"/>
              <a:gd name="connsiteY129" fmla="*/ 68609 h 1462555"/>
              <a:gd name="connsiteX130" fmla="*/ 473304 w 1461971"/>
              <a:gd name="connsiteY130" fmla="*/ 143574 h 1462555"/>
              <a:gd name="connsiteX131" fmla="*/ 498292 w 1461971"/>
              <a:gd name="connsiteY131" fmla="*/ 150451 h 1462555"/>
              <a:gd name="connsiteX132" fmla="*/ 553587 w 1461971"/>
              <a:gd name="connsiteY132" fmla="*/ 126542 h 1462555"/>
              <a:gd name="connsiteX133" fmla="*/ 557465 w 1461971"/>
              <a:gd name="connsiteY133" fmla="*/ 66490 h 1462555"/>
              <a:gd name="connsiteX134" fmla="*/ 557505 w 1461971"/>
              <a:gd name="connsiteY134" fmla="*/ 18751 h 1462555"/>
              <a:gd name="connsiteX135" fmla="*/ 638348 w 1461971"/>
              <a:gd name="connsiteY135" fmla="*/ 0 h 146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461971" h="1462555">
                <a:moveTo>
                  <a:pt x="725308" y="567939"/>
                </a:moveTo>
                <a:cubicBezTo>
                  <a:pt x="637188" y="568259"/>
                  <a:pt x="564181" y="643704"/>
                  <a:pt x="563582" y="735062"/>
                </a:cubicBezTo>
                <a:cubicBezTo>
                  <a:pt x="562982" y="823022"/>
                  <a:pt x="637628" y="895869"/>
                  <a:pt x="728267" y="895749"/>
                </a:cubicBezTo>
                <a:cubicBezTo>
                  <a:pt x="820104" y="895629"/>
                  <a:pt x="890552" y="825301"/>
                  <a:pt x="890392" y="733903"/>
                </a:cubicBezTo>
                <a:cubicBezTo>
                  <a:pt x="890272" y="638986"/>
                  <a:pt x="819265" y="567579"/>
                  <a:pt x="725308" y="567939"/>
                </a:cubicBezTo>
                <a:close/>
                <a:moveTo>
                  <a:pt x="730186" y="364552"/>
                </a:moveTo>
                <a:cubicBezTo>
                  <a:pt x="929855" y="364712"/>
                  <a:pt x="1097258" y="530756"/>
                  <a:pt x="1097457" y="728905"/>
                </a:cubicBezTo>
                <a:cubicBezTo>
                  <a:pt x="1097697" y="929253"/>
                  <a:pt x="931494" y="1095218"/>
                  <a:pt x="730586" y="1095297"/>
                </a:cubicBezTo>
                <a:cubicBezTo>
                  <a:pt x="529078" y="1095377"/>
                  <a:pt x="367552" y="932772"/>
                  <a:pt x="367152" y="729385"/>
                </a:cubicBezTo>
                <a:cubicBezTo>
                  <a:pt x="366752" y="529557"/>
                  <a:pt x="531117" y="364392"/>
                  <a:pt x="730186" y="364552"/>
                </a:cubicBezTo>
                <a:close/>
                <a:moveTo>
                  <a:pt x="736343" y="314776"/>
                </a:moveTo>
                <a:cubicBezTo>
                  <a:pt x="506369" y="312017"/>
                  <a:pt x="318574" y="494934"/>
                  <a:pt x="315296" y="724828"/>
                </a:cubicBezTo>
                <a:cubicBezTo>
                  <a:pt x="311978" y="957122"/>
                  <a:pt x="495574" y="1148074"/>
                  <a:pt x="725068" y="1150953"/>
                </a:cubicBezTo>
                <a:cubicBezTo>
                  <a:pt x="955643" y="1153872"/>
                  <a:pt x="1145596" y="965198"/>
                  <a:pt x="1148475" y="730426"/>
                </a:cubicBezTo>
                <a:cubicBezTo>
                  <a:pt x="1151233" y="506848"/>
                  <a:pt x="963480" y="317495"/>
                  <a:pt x="736343" y="314776"/>
                </a:cubicBezTo>
                <a:close/>
                <a:moveTo>
                  <a:pt x="638348" y="0"/>
                </a:moveTo>
                <a:cubicBezTo>
                  <a:pt x="639667" y="0"/>
                  <a:pt x="641027" y="0"/>
                  <a:pt x="642346" y="0"/>
                </a:cubicBezTo>
                <a:cubicBezTo>
                  <a:pt x="647904" y="14913"/>
                  <a:pt x="653181" y="29906"/>
                  <a:pt x="659019" y="44700"/>
                </a:cubicBezTo>
                <a:cubicBezTo>
                  <a:pt x="666735" y="64330"/>
                  <a:pt x="669734" y="91278"/>
                  <a:pt x="684287" y="101274"/>
                </a:cubicBezTo>
                <a:cubicBezTo>
                  <a:pt x="698920" y="111309"/>
                  <a:pt x="725228" y="103513"/>
                  <a:pt x="746299" y="105272"/>
                </a:cubicBezTo>
                <a:cubicBezTo>
                  <a:pt x="760652" y="106471"/>
                  <a:pt x="765810" y="99954"/>
                  <a:pt x="770008" y="87640"/>
                </a:cubicBezTo>
                <a:cubicBezTo>
                  <a:pt x="780044" y="58173"/>
                  <a:pt x="791438" y="29187"/>
                  <a:pt x="802313" y="0"/>
                </a:cubicBezTo>
                <a:cubicBezTo>
                  <a:pt x="804992" y="0"/>
                  <a:pt x="807631" y="0"/>
                  <a:pt x="810309" y="0"/>
                </a:cubicBezTo>
                <a:cubicBezTo>
                  <a:pt x="834219" y="4278"/>
                  <a:pt x="858128" y="8516"/>
                  <a:pt x="883676" y="13074"/>
                </a:cubicBezTo>
                <a:cubicBezTo>
                  <a:pt x="883676" y="45659"/>
                  <a:pt x="884076" y="77525"/>
                  <a:pt x="883436" y="109350"/>
                </a:cubicBezTo>
                <a:cubicBezTo>
                  <a:pt x="883236" y="120265"/>
                  <a:pt x="886075" y="126542"/>
                  <a:pt x="897110" y="129861"/>
                </a:cubicBezTo>
                <a:cubicBezTo>
                  <a:pt x="915581" y="135418"/>
                  <a:pt x="933413" y="143095"/>
                  <a:pt x="952044" y="147932"/>
                </a:cubicBezTo>
                <a:cubicBezTo>
                  <a:pt x="957602" y="149412"/>
                  <a:pt x="967318" y="146373"/>
                  <a:pt x="970996" y="141935"/>
                </a:cubicBezTo>
                <a:cubicBezTo>
                  <a:pt x="989747" y="119465"/>
                  <a:pt x="1006860" y="95636"/>
                  <a:pt x="1025291" y="72887"/>
                </a:cubicBezTo>
                <a:cubicBezTo>
                  <a:pt x="1028650" y="68769"/>
                  <a:pt x="1037165" y="63891"/>
                  <a:pt x="1040484" y="65450"/>
                </a:cubicBezTo>
                <a:cubicBezTo>
                  <a:pt x="1063154" y="75965"/>
                  <a:pt x="1085064" y="88119"/>
                  <a:pt x="1107894" y="100114"/>
                </a:cubicBezTo>
                <a:cubicBezTo>
                  <a:pt x="1097218" y="134259"/>
                  <a:pt x="1086863" y="165804"/>
                  <a:pt x="1077867" y="197750"/>
                </a:cubicBezTo>
                <a:cubicBezTo>
                  <a:pt x="1076148" y="203827"/>
                  <a:pt x="1077268" y="214182"/>
                  <a:pt x="1081346" y="217780"/>
                </a:cubicBezTo>
                <a:cubicBezTo>
                  <a:pt x="1098258" y="232653"/>
                  <a:pt x="1116770" y="245727"/>
                  <a:pt x="1135321" y="259921"/>
                </a:cubicBezTo>
                <a:cubicBezTo>
                  <a:pt x="1168186" y="238771"/>
                  <a:pt x="1200371" y="218020"/>
                  <a:pt x="1225999" y="201548"/>
                </a:cubicBezTo>
                <a:cubicBezTo>
                  <a:pt x="1249349" y="221858"/>
                  <a:pt x="1270259" y="240050"/>
                  <a:pt x="1292009" y="259002"/>
                </a:cubicBezTo>
                <a:cubicBezTo>
                  <a:pt x="1270699" y="286869"/>
                  <a:pt x="1250468" y="314096"/>
                  <a:pt x="1229358" y="340604"/>
                </a:cubicBezTo>
                <a:cubicBezTo>
                  <a:pt x="1222641" y="349041"/>
                  <a:pt x="1220522" y="355277"/>
                  <a:pt x="1227839" y="364793"/>
                </a:cubicBezTo>
                <a:cubicBezTo>
                  <a:pt x="1237954" y="377947"/>
                  <a:pt x="1246990" y="392061"/>
                  <a:pt x="1255146" y="406534"/>
                </a:cubicBezTo>
                <a:cubicBezTo>
                  <a:pt x="1261543" y="417889"/>
                  <a:pt x="1268820" y="419568"/>
                  <a:pt x="1281094" y="416329"/>
                </a:cubicBezTo>
                <a:cubicBezTo>
                  <a:pt x="1314239" y="407534"/>
                  <a:pt x="1347823" y="400417"/>
                  <a:pt x="1381808" y="392460"/>
                </a:cubicBezTo>
                <a:cubicBezTo>
                  <a:pt x="1393403" y="419008"/>
                  <a:pt x="1403958" y="443197"/>
                  <a:pt x="1414913" y="468386"/>
                </a:cubicBezTo>
                <a:cubicBezTo>
                  <a:pt x="1398241" y="480100"/>
                  <a:pt x="1382648" y="491295"/>
                  <a:pt x="1366775" y="502130"/>
                </a:cubicBezTo>
                <a:cubicBezTo>
                  <a:pt x="1315518" y="537074"/>
                  <a:pt x="1315718" y="536954"/>
                  <a:pt x="1331111" y="597566"/>
                </a:cubicBezTo>
                <a:cubicBezTo>
                  <a:pt x="1334150" y="609521"/>
                  <a:pt x="1338948" y="615159"/>
                  <a:pt x="1352182" y="615838"/>
                </a:cubicBezTo>
                <a:cubicBezTo>
                  <a:pt x="1382048" y="617357"/>
                  <a:pt x="1411794" y="621475"/>
                  <a:pt x="1441701" y="623195"/>
                </a:cubicBezTo>
                <a:cubicBezTo>
                  <a:pt x="1454135" y="623915"/>
                  <a:pt x="1457254" y="629072"/>
                  <a:pt x="1457613" y="640347"/>
                </a:cubicBezTo>
                <a:cubicBezTo>
                  <a:pt x="1458013" y="653501"/>
                  <a:pt x="1460412" y="666615"/>
                  <a:pt x="1461971" y="679729"/>
                </a:cubicBezTo>
                <a:cubicBezTo>
                  <a:pt x="1461971" y="689044"/>
                  <a:pt x="1461971" y="698400"/>
                  <a:pt x="1461971" y="707716"/>
                </a:cubicBezTo>
                <a:cubicBezTo>
                  <a:pt x="1429346" y="716952"/>
                  <a:pt x="1396881" y="726827"/>
                  <a:pt x="1364016" y="735104"/>
                </a:cubicBezTo>
                <a:cubicBezTo>
                  <a:pt x="1350862" y="738422"/>
                  <a:pt x="1344665" y="744219"/>
                  <a:pt x="1344905" y="757973"/>
                </a:cubicBezTo>
                <a:cubicBezTo>
                  <a:pt x="1345065" y="765850"/>
                  <a:pt x="1342786" y="773766"/>
                  <a:pt x="1341826" y="781682"/>
                </a:cubicBezTo>
                <a:cubicBezTo>
                  <a:pt x="1337189" y="819705"/>
                  <a:pt x="1337269" y="819625"/>
                  <a:pt x="1373172" y="835338"/>
                </a:cubicBezTo>
                <a:cubicBezTo>
                  <a:pt x="1398120" y="846253"/>
                  <a:pt x="1422989" y="857367"/>
                  <a:pt x="1449377" y="869042"/>
                </a:cubicBezTo>
                <a:cubicBezTo>
                  <a:pt x="1442620" y="896350"/>
                  <a:pt x="1436103" y="922618"/>
                  <a:pt x="1429067" y="951125"/>
                </a:cubicBezTo>
                <a:cubicBezTo>
                  <a:pt x="1395841" y="948646"/>
                  <a:pt x="1362777" y="947127"/>
                  <a:pt x="1329992" y="943288"/>
                </a:cubicBezTo>
                <a:cubicBezTo>
                  <a:pt x="1312720" y="941249"/>
                  <a:pt x="1304164" y="946047"/>
                  <a:pt x="1297087" y="962479"/>
                </a:cubicBezTo>
                <a:cubicBezTo>
                  <a:pt x="1275737" y="1012057"/>
                  <a:pt x="1275057" y="1011537"/>
                  <a:pt x="1314159" y="1049040"/>
                </a:cubicBezTo>
                <a:cubicBezTo>
                  <a:pt x="1330871" y="1065073"/>
                  <a:pt x="1346864" y="1081865"/>
                  <a:pt x="1364136" y="1099297"/>
                </a:cubicBezTo>
                <a:cubicBezTo>
                  <a:pt x="1349583" y="1121887"/>
                  <a:pt x="1335269" y="1144076"/>
                  <a:pt x="1320356" y="1167146"/>
                </a:cubicBezTo>
                <a:cubicBezTo>
                  <a:pt x="1286692" y="1153272"/>
                  <a:pt x="1254466" y="1140678"/>
                  <a:pt x="1222921" y="1126604"/>
                </a:cubicBezTo>
                <a:cubicBezTo>
                  <a:pt x="1211406" y="1121487"/>
                  <a:pt x="1203889" y="1121607"/>
                  <a:pt x="1195453" y="1131602"/>
                </a:cubicBezTo>
                <a:cubicBezTo>
                  <a:pt x="1182579" y="1146795"/>
                  <a:pt x="1159150" y="1159709"/>
                  <a:pt x="1157231" y="1175662"/>
                </a:cubicBezTo>
                <a:cubicBezTo>
                  <a:pt x="1155192" y="1192654"/>
                  <a:pt x="1172584" y="1212205"/>
                  <a:pt x="1182139" y="1230317"/>
                </a:cubicBezTo>
                <a:cubicBezTo>
                  <a:pt x="1191375" y="1247869"/>
                  <a:pt x="1201450" y="1264981"/>
                  <a:pt x="1211806" y="1283493"/>
                </a:cubicBezTo>
                <a:cubicBezTo>
                  <a:pt x="1189576" y="1301844"/>
                  <a:pt x="1168186" y="1319436"/>
                  <a:pt x="1145596" y="1338068"/>
                </a:cubicBezTo>
                <a:cubicBezTo>
                  <a:pt x="1114330" y="1310280"/>
                  <a:pt x="1084104" y="1283373"/>
                  <a:pt x="1052399" y="1255145"/>
                </a:cubicBezTo>
                <a:cubicBezTo>
                  <a:pt x="1033007" y="1265261"/>
                  <a:pt x="1012777" y="1275096"/>
                  <a:pt x="993545" y="1286531"/>
                </a:cubicBezTo>
                <a:cubicBezTo>
                  <a:pt x="989747" y="1288810"/>
                  <a:pt x="987708" y="1297686"/>
                  <a:pt x="988388" y="1303084"/>
                </a:cubicBezTo>
                <a:cubicBezTo>
                  <a:pt x="992226" y="1332790"/>
                  <a:pt x="996544" y="1362497"/>
                  <a:pt x="1001982" y="1391923"/>
                </a:cubicBezTo>
                <a:cubicBezTo>
                  <a:pt x="1004741" y="1406796"/>
                  <a:pt x="1001942" y="1414912"/>
                  <a:pt x="985870" y="1419111"/>
                </a:cubicBezTo>
                <a:cubicBezTo>
                  <a:pt x="965479" y="1424468"/>
                  <a:pt x="945847" y="1432704"/>
                  <a:pt x="924577" y="1440181"/>
                </a:cubicBezTo>
                <a:cubicBezTo>
                  <a:pt x="907065" y="1408116"/>
                  <a:pt x="889953" y="1377370"/>
                  <a:pt x="873560" y="1346224"/>
                </a:cubicBezTo>
                <a:cubicBezTo>
                  <a:pt x="868283" y="1336188"/>
                  <a:pt x="863125" y="1332230"/>
                  <a:pt x="850451" y="1334229"/>
                </a:cubicBezTo>
                <a:cubicBezTo>
                  <a:pt x="791878" y="1343425"/>
                  <a:pt x="791798" y="1342826"/>
                  <a:pt x="782122" y="1400039"/>
                </a:cubicBezTo>
                <a:cubicBezTo>
                  <a:pt x="779364" y="1416472"/>
                  <a:pt x="777564" y="1433144"/>
                  <a:pt x="773126" y="1449097"/>
                </a:cubicBezTo>
                <a:cubicBezTo>
                  <a:pt x="771647" y="1454494"/>
                  <a:pt x="763571" y="1461291"/>
                  <a:pt x="758054" y="1461731"/>
                </a:cubicBezTo>
                <a:cubicBezTo>
                  <a:pt x="738182" y="1463250"/>
                  <a:pt x="718111" y="1461811"/>
                  <a:pt x="698160" y="1462531"/>
                </a:cubicBezTo>
                <a:cubicBezTo>
                  <a:pt x="687086" y="1462931"/>
                  <a:pt x="683327" y="1458492"/>
                  <a:pt x="681648" y="1447937"/>
                </a:cubicBezTo>
                <a:cubicBezTo>
                  <a:pt x="677130" y="1419670"/>
                  <a:pt x="670853" y="1391683"/>
                  <a:pt x="666255" y="1363456"/>
                </a:cubicBezTo>
                <a:cubicBezTo>
                  <a:pt x="664216" y="1350822"/>
                  <a:pt x="660418" y="1343185"/>
                  <a:pt x="645585" y="1342505"/>
                </a:cubicBezTo>
                <a:cubicBezTo>
                  <a:pt x="627074" y="1341706"/>
                  <a:pt x="604763" y="1330711"/>
                  <a:pt x="591330" y="1337828"/>
                </a:cubicBezTo>
                <a:cubicBezTo>
                  <a:pt x="577016" y="1345424"/>
                  <a:pt x="570899" y="1368853"/>
                  <a:pt x="561703" y="1385606"/>
                </a:cubicBezTo>
                <a:cubicBezTo>
                  <a:pt x="552148" y="1403038"/>
                  <a:pt x="543112" y="1420790"/>
                  <a:pt x="533037" y="1439901"/>
                </a:cubicBezTo>
                <a:cubicBezTo>
                  <a:pt x="505609" y="1430585"/>
                  <a:pt x="478861" y="1421509"/>
                  <a:pt x="451393" y="1412194"/>
                </a:cubicBezTo>
                <a:cubicBezTo>
                  <a:pt x="456391" y="1376850"/>
                  <a:pt x="460630" y="1343225"/>
                  <a:pt x="466107" y="1309800"/>
                </a:cubicBezTo>
                <a:cubicBezTo>
                  <a:pt x="468266" y="1296607"/>
                  <a:pt x="465347" y="1288770"/>
                  <a:pt x="452433" y="1283333"/>
                </a:cubicBezTo>
                <a:cubicBezTo>
                  <a:pt x="435401" y="1276136"/>
                  <a:pt x="418169" y="1259064"/>
                  <a:pt x="402816" y="1260943"/>
                </a:cubicBezTo>
                <a:cubicBezTo>
                  <a:pt x="387543" y="1262822"/>
                  <a:pt x="374349" y="1282693"/>
                  <a:pt x="360555" y="1295047"/>
                </a:cubicBezTo>
                <a:cubicBezTo>
                  <a:pt x="345762" y="1308321"/>
                  <a:pt x="331289" y="1322035"/>
                  <a:pt x="316375" y="1335869"/>
                </a:cubicBezTo>
                <a:cubicBezTo>
                  <a:pt x="311658" y="1332710"/>
                  <a:pt x="307779" y="1330231"/>
                  <a:pt x="304061" y="1327512"/>
                </a:cubicBezTo>
                <a:cubicBezTo>
                  <a:pt x="285310" y="1313719"/>
                  <a:pt x="266598" y="1299885"/>
                  <a:pt x="245928" y="1284572"/>
                </a:cubicBezTo>
                <a:cubicBezTo>
                  <a:pt x="262080" y="1254426"/>
                  <a:pt x="277633" y="1224600"/>
                  <a:pt x="294066" y="1195253"/>
                </a:cubicBezTo>
                <a:cubicBezTo>
                  <a:pt x="299703" y="1185178"/>
                  <a:pt x="300822" y="1178061"/>
                  <a:pt x="291227" y="1169465"/>
                </a:cubicBezTo>
                <a:cubicBezTo>
                  <a:pt x="276474" y="1156231"/>
                  <a:pt x="264999" y="1133601"/>
                  <a:pt x="248567" y="1129603"/>
                </a:cubicBezTo>
                <a:cubicBezTo>
                  <a:pt x="233333" y="1125885"/>
                  <a:pt x="213422" y="1141478"/>
                  <a:pt x="195511" y="1148315"/>
                </a:cubicBezTo>
                <a:cubicBezTo>
                  <a:pt x="178199" y="1154911"/>
                  <a:pt x="158328" y="1169505"/>
                  <a:pt x="144094" y="1165307"/>
                </a:cubicBezTo>
                <a:cubicBezTo>
                  <a:pt x="129981" y="1161149"/>
                  <a:pt x="121465" y="1137959"/>
                  <a:pt x="110670" y="1122966"/>
                </a:cubicBezTo>
                <a:cubicBezTo>
                  <a:pt x="105272" y="1115449"/>
                  <a:pt x="100274" y="1107693"/>
                  <a:pt x="93917" y="1098257"/>
                </a:cubicBezTo>
                <a:cubicBezTo>
                  <a:pt x="118626" y="1075348"/>
                  <a:pt x="142615" y="1052518"/>
                  <a:pt x="167324" y="1030409"/>
                </a:cubicBezTo>
                <a:cubicBezTo>
                  <a:pt x="175600" y="1022972"/>
                  <a:pt x="180198" y="1017174"/>
                  <a:pt x="173681" y="1005500"/>
                </a:cubicBezTo>
                <a:cubicBezTo>
                  <a:pt x="163725" y="987628"/>
                  <a:pt x="160287" y="960880"/>
                  <a:pt x="145654" y="952284"/>
                </a:cubicBezTo>
                <a:cubicBezTo>
                  <a:pt x="130980" y="943688"/>
                  <a:pt x="105912" y="952284"/>
                  <a:pt x="85481" y="954163"/>
                </a:cubicBezTo>
                <a:cubicBezTo>
                  <a:pt x="33905" y="958881"/>
                  <a:pt x="33905" y="959041"/>
                  <a:pt x="21550" y="909144"/>
                </a:cubicBezTo>
                <a:cubicBezTo>
                  <a:pt x="12754" y="873600"/>
                  <a:pt x="12754" y="873600"/>
                  <a:pt x="44740" y="857848"/>
                </a:cubicBezTo>
                <a:cubicBezTo>
                  <a:pt x="62651" y="849012"/>
                  <a:pt x="80244" y="839416"/>
                  <a:pt x="98595" y="831619"/>
                </a:cubicBezTo>
                <a:cubicBezTo>
                  <a:pt x="110910" y="826382"/>
                  <a:pt x="115027" y="819545"/>
                  <a:pt x="113708" y="805831"/>
                </a:cubicBezTo>
                <a:cubicBezTo>
                  <a:pt x="108031" y="747778"/>
                  <a:pt x="108510" y="747698"/>
                  <a:pt x="51377" y="732585"/>
                </a:cubicBezTo>
                <a:cubicBezTo>
                  <a:pt x="34704" y="728147"/>
                  <a:pt x="18032" y="723749"/>
                  <a:pt x="0" y="718991"/>
                </a:cubicBezTo>
                <a:cubicBezTo>
                  <a:pt x="1640" y="693563"/>
                  <a:pt x="2479" y="669054"/>
                  <a:pt x="5317" y="644745"/>
                </a:cubicBezTo>
                <a:cubicBezTo>
                  <a:pt x="5877" y="639987"/>
                  <a:pt x="13474" y="633030"/>
                  <a:pt x="18632" y="632231"/>
                </a:cubicBezTo>
                <a:cubicBezTo>
                  <a:pt x="46259" y="627953"/>
                  <a:pt x="74086" y="624874"/>
                  <a:pt x="101914" y="622195"/>
                </a:cubicBezTo>
                <a:cubicBezTo>
                  <a:pt x="112789" y="621156"/>
                  <a:pt x="119106" y="617437"/>
                  <a:pt x="119905" y="605723"/>
                </a:cubicBezTo>
                <a:cubicBezTo>
                  <a:pt x="120345" y="599166"/>
                  <a:pt x="122464" y="592689"/>
                  <a:pt x="123984" y="586212"/>
                </a:cubicBezTo>
                <a:cubicBezTo>
                  <a:pt x="133899" y="543391"/>
                  <a:pt x="133859" y="543471"/>
                  <a:pt x="96396" y="519162"/>
                </a:cubicBezTo>
                <a:cubicBezTo>
                  <a:pt x="78604" y="507608"/>
                  <a:pt x="61052" y="495653"/>
                  <a:pt x="42381" y="483219"/>
                </a:cubicBezTo>
                <a:cubicBezTo>
                  <a:pt x="53496" y="456671"/>
                  <a:pt x="64171" y="431083"/>
                  <a:pt x="75605" y="403616"/>
                </a:cubicBezTo>
                <a:cubicBezTo>
                  <a:pt x="106592" y="410572"/>
                  <a:pt x="137017" y="416889"/>
                  <a:pt x="167124" y="424406"/>
                </a:cubicBezTo>
                <a:cubicBezTo>
                  <a:pt x="178439" y="427244"/>
                  <a:pt x="185315" y="425925"/>
                  <a:pt x="191393" y="414890"/>
                </a:cubicBezTo>
                <a:cubicBezTo>
                  <a:pt x="201268" y="396858"/>
                  <a:pt x="221859" y="379586"/>
                  <a:pt x="221379" y="362474"/>
                </a:cubicBezTo>
                <a:cubicBezTo>
                  <a:pt x="220899" y="345362"/>
                  <a:pt x="200228" y="328690"/>
                  <a:pt x="188194" y="312017"/>
                </a:cubicBezTo>
                <a:cubicBezTo>
                  <a:pt x="179198" y="299583"/>
                  <a:pt x="169842" y="287468"/>
                  <a:pt x="159447" y="273595"/>
                </a:cubicBezTo>
                <a:cubicBezTo>
                  <a:pt x="168963" y="262880"/>
                  <a:pt x="178478" y="252125"/>
                  <a:pt x="187954" y="241330"/>
                </a:cubicBezTo>
                <a:cubicBezTo>
                  <a:pt x="197190" y="230854"/>
                  <a:pt x="206306" y="220299"/>
                  <a:pt x="216541" y="208585"/>
                </a:cubicBezTo>
                <a:cubicBezTo>
                  <a:pt x="242369" y="224697"/>
                  <a:pt x="268318" y="239490"/>
                  <a:pt x="292626" y="256562"/>
                </a:cubicBezTo>
                <a:cubicBezTo>
                  <a:pt x="306820" y="266518"/>
                  <a:pt x="317415" y="265799"/>
                  <a:pt x="328450" y="253604"/>
                </a:cubicBezTo>
                <a:cubicBezTo>
                  <a:pt x="329329" y="252604"/>
                  <a:pt x="330529" y="251925"/>
                  <a:pt x="331568" y="251085"/>
                </a:cubicBezTo>
                <a:cubicBezTo>
                  <a:pt x="372470" y="218620"/>
                  <a:pt x="372510" y="218580"/>
                  <a:pt x="356237" y="167883"/>
                </a:cubicBezTo>
                <a:cubicBezTo>
                  <a:pt x="350360" y="149571"/>
                  <a:pt x="344323" y="131340"/>
                  <a:pt x="337926" y="111789"/>
                </a:cubicBezTo>
                <a:cubicBezTo>
                  <a:pt x="362954" y="97356"/>
                  <a:pt x="387543" y="83202"/>
                  <a:pt x="412851" y="68609"/>
                </a:cubicBezTo>
                <a:cubicBezTo>
                  <a:pt x="433362" y="93877"/>
                  <a:pt x="453872" y="118306"/>
                  <a:pt x="473304" y="143574"/>
                </a:cubicBezTo>
                <a:cubicBezTo>
                  <a:pt x="480621" y="153010"/>
                  <a:pt x="487057" y="155449"/>
                  <a:pt x="498292" y="150451"/>
                </a:cubicBezTo>
                <a:cubicBezTo>
                  <a:pt x="517004" y="142095"/>
                  <a:pt x="543671" y="140496"/>
                  <a:pt x="553587" y="126542"/>
                </a:cubicBezTo>
                <a:cubicBezTo>
                  <a:pt x="563502" y="112628"/>
                  <a:pt x="557065" y="87000"/>
                  <a:pt x="557465" y="66490"/>
                </a:cubicBezTo>
                <a:cubicBezTo>
                  <a:pt x="557745" y="50617"/>
                  <a:pt x="557505" y="34744"/>
                  <a:pt x="557505" y="18751"/>
                </a:cubicBezTo>
                <a:cubicBezTo>
                  <a:pt x="585692" y="12234"/>
                  <a:pt x="612000" y="6117"/>
                  <a:pt x="638348" y="0"/>
                </a:cubicBezTo>
                <a:close/>
              </a:path>
            </a:pathLst>
          </a:custGeom>
          <a:solidFill>
            <a:schemeClr val="accent1"/>
          </a:solidFill>
          <a:ln w="87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Freeform: Shape 453">
            <a:extLst>
              <a:ext uri="{FF2B5EF4-FFF2-40B4-BE49-F238E27FC236}">
                <a16:creationId xmlns:a16="http://schemas.microsoft.com/office/drawing/2014/main" id="{4C6DDFCD-0D45-4AE3-9D62-EBBB6E18770F}"/>
              </a:ext>
            </a:extLst>
          </p:cNvPr>
          <p:cNvSpPr/>
          <p:nvPr/>
        </p:nvSpPr>
        <p:spPr>
          <a:xfrm>
            <a:off x="9201844" y="5055882"/>
            <a:ext cx="394990" cy="394673"/>
          </a:xfrm>
          <a:custGeom>
            <a:avLst/>
            <a:gdLst>
              <a:gd name="connsiteX0" fmla="*/ 1506364 w 2562218"/>
              <a:gd name="connsiteY0" fmla="*/ 1318537 h 2560160"/>
              <a:gd name="connsiteX1" fmla="*/ 1501790 w 2562218"/>
              <a:gd name="connsiteY1" fmla="*/ 1348793 h 2560160"/>
              <a:gd name="connsiteX2" fmla="*/ 1371051 w 2562218"/>
              <a:gd name="connsiteY2" fmla="*/ 1492991 h 2560160"/>
              <a:gd name="connsiteX3" fmla="*/ 1319564 w 2562218"/>
              <a:gd name="connsiteY3" fmla="*/ 1503386 h 2560160"/>
              <a:gd name="connsiteX4" fmla="*/ 1319564 w 2562218"/>
              <a:gd name="connsiteY4" fmla="*/ 1976337 h 2560160"/>
              <a:gd name="connsiteX5" fmla="*/ 1422210 w 2562218"/>
              <a:gd name="connsiteY5" fmla="*/ 1965990 h 2560160"/>
              <a:gd name="connsiteX6" fmla="*/ 1970307 w 2562218"/>
              <a:gd name="connsiteY6" fmla="*/ 1404015 h 2560160"/>
              <a:gd name="connsiteX7" fmla="*/ 1977849 w 2562218"/>
              <a:gd name="connsiteY7" fmla="*/ 1318537 h 2560160"/>
              <a:gd name="connsiteX8" fmla="*/ 584367 w 2562218"/>
              <a:gd name="connsiteY8" fmla="*/ 1318537 h 2560160"/>
              <a:gd name="connsiteX9" fmla="*/ 591910 w 2562218"/>
              <a:gd name="connsiteY9" fmla="*/ 1404015 h 2560160"/>
              <a:gd name="connsiteX10" fmla="*/ 1140007 w 2562218"/>
              <a:gd name="connsiteY10" fmla="*/ 1965990 h 2560160"/>
              <a:gd name="connsiteX11" fmla="*/ 1242652 w 2562218"/>
              <a:gd name="connsiteY11" fmla="*/ 1976337 h 2560160"/>
              <a:gd name="connsiteX12" fmla="*/ 1242652 w 2562218"/>
              <a:gd name="connsiteY12" fmla="*/ 1503386 h 2560160"/>
              <a:gd name="connsiteX13" fmla="*/ 1191166 w 2562218"/>
              <a:gd name="connsiteY13" fmla="*/ 1492991 h 2560160"/>
              <a:gd name="connsiteX14" fmla="*/ 1060427 w 2562218"/>
              <a:gd name="connsiteY14" fmla="*/ 1348793 h 2560160"/>
              <a:gd name="connsiteX15" fmla="*/ 1055852 w 2562218"/>
              <a:gd name="connsiteY15" fmla="*/ 1318537 h 2560160"/>
              <a:gd name="connsiteX16" fmla="*/ 1281108 w 2562218"/>
              <a:gd name="connsiteY16" fmla="*/ 1121883 h 2560160"/>
              <a:gd name="connsiteX17" fmla="*/ 1122911 w 2562218"/>
              <a:gd name="connsiteY17" fmla="*/ 1280080 h 2560160"/>
              <a:gd name="connsiteX18" fmla="*/ 1281108 w 2562218"/>
              <a:gd name="connsiteY18" fmla="*/ 1438277 h 2560160"/>
              <a:gd name="connsiteX19" fmla="*/ 1439305 w 2562218"/>
              <a:gd name="connsiteY19" fmla="*/ 1280080 h 2560160"/>
              <a:gd name="connsiteX20" fmla="*/ 1281108 w 2562218"/>
              <a:gd name="connsiteY20" fmla="*/ 1121883 h 2560160"/>
              <a:gd name="connsiteX21" fmla="*/ 1319564 w 2562218"/>
              <a:gd name="connsiteY21" fmla="*/ 583823 h 2560160"/>
              <a:gd name="connsiteX22" fmla="*/ 1319564 w 2562218"/>
              <a:gd name="connsiteY22" fmla="*/ 1056774 h 2560160"/>
              <a:gd name="connsiteX23" fmla="*/ 1371051 w 2562218"/>
              <a:gd name="connsiteY23" fmla="*/ 1067169 h 2560160"/>
              <a:gd name="connsiteX24" fmla="*/ 1501790 w 2562218"/>
              <a:gd name="connsiteY24" fmla="*/ 1211367 h 2560160"/>
              <a:gd name="connsiteX25" fmla="*/ 1506364 w 2562218"/>
              <a:gd name="connsiteY25" fmla="*/ 1241625 h 2560160"/>
              <a:gd name="connsiteX26" fmla="*/ 1977849 w 2562218"/>
              <a:gd name="connsiteY26" fmla="*/ 1241625 h 2560160"/>
              <a:gd name="connsiteX27" fmla="*/ 1970307 w 2562218"/>
              <a:gd name="connsiteY27" fmla="*/ 1156145 h 2560160"/>
              <a:gd name="connsiteX28" fmla="*/ 1422210 w 2562218"/>
              <a:gd name="connsiteY28" fmla="*/ 594170 h 2560160"/>
              <a:gd name="connsiteX29" fmla="*/ 1242652 w 2562218"/>
              <a:gd name="connsiteY29" fmla="*/ 583823 h 2560160"/>
              <a:gd name="connsiteX30" fmla="*/ 1140007 w 2562218"/>
              <a:gd name="connsiteY30" fmla="*/ 594170 h 2560160"/>
              <a:gd name="connsiteX31" fmla="*/ 591910 w 2562218"/>
              <a:gd name="connsiteY31" fmla="*/ 1156145 h 2560160"/>
              <a:gd name="connsiteX32" fmla="*/ 584367 w 2562218"/>
              <a:gd name="connsiteY32" fmla="*/ 1241625 h 2560160"/>
              <a:gd name="connsiteX33" fmla="*/ 1055852 w 2562218"/>
              <a:gd name="connsiteY33" fmla="*/ 1241625 h 2560160"/>
              <a:gd name="connsiteX34" fmla="*/ 1060427 w 2562218"/>
              <a:gd name="connsiteY34" fmla="*/ 1211367 h 2560160"/>
              <a:gd name="connsiteX35" fmla="*/ 1191166 w 2562218"/>
              <a:gd name="connsiteY35" fmla="*/ 1067169 h 2560160"/>
              <a:gd name="connsiteX36" fmla="*/ 1242652 w 2562218"/>
              <a:gd name="connsiteY36" fmla="*/ 1056774 h 2560160"/>
              <a:gd name="connsiteX37" fmla="*/ 1224583 w 2562218"/>
              <a:gd name="connsiteY37" fmla="*/ 861 h 2560160"/>
              <a:gd name="connsiteX38" fmla="*/ 1275519 w 2562218"/>
              <a:gd name="connsiteY38" fmla="*/ 42161 h 2560160"/>
              <a:gd name="connsiteX39" fmla="*/ 1325768 w 2562218"/>
              <a:gd name="connsiteY39" fmla="*/ 218379 h 2560160"/>
              <a:gd name="connsiteX40" fmla="*/ 1453805 w 2562218"/>
              <a:gd name="connsiteY40" fmla="*/ 290657 h 2560160"/>
              <a:gd name="connsiteX41" fmla="*/ 1495105 w 2562218"/>
              <a:gd name="connsiteY41" fmla="*/ 254863 h 2560160"/>
              <a:gd name="connsiteX42" fmla="*/ 1591474 w 2562218"/>
              <a:gd name="connsiteY42" fmla="*/ 91723 h 2560160"/>
              <a:gd name="connsiteX43" fmla="*/ 1669259 w 2562218"/>
              <a:gd name="connsiteY43" fmla="*/ 59371 h 2560160"/>
              <a:gd name="connsiteX44" fmla="*/ 1746353 w 2562218"/>
              <a:gd name="connsiteY44" fmla="*/ 183962 h 2560160"/>
              <a:gd name="connsiteX45" fmla="*/ 1727078 w 2562218"/>
              <a:gd name="connsiteY45" fmla="*/ 340909 h 2560160"/>
              <a:gd name="connsiteX46" fmla="*/ 1727078 w 2562218"/>
              <a:gd name="connsiteY46" fmla="*/ 357429 h 2560160"/>
              <a:gd name="connsiteX47" fmla="*/ 1866815 w 2562218"/>
              <a:gd name="connsiteY47" fmla="*/ 419381 h 2560160"/>
              <a:gd name="connsiteX48" fmla="*/ 2020320 w 2562218"/>
              <a:gd name="connsiteY48" fmla="*/ 304425 h 2560160"/>
              <a:gd name="connsiteX49" fmla="*/ 2113243 w 2562218"/>
              <a:gd name="connsiteY49" fmla="*/ 305802 h 2560160"/>
              <a:gd name="connsiteX50" fmla="*/ 2127702 w 2562218"/>
              <a:gd name="connsiteY50" fmla="*/ 318193 h 2560160"/>
              <a:gd name="connsiteX51" fmla="*/ 2143534 w 2562218"/>
              <a:gd name="connsiteY51" fmla="*/ 424197 h 2560160"/>
              <a:gd name="connsiteX52" fmla="*/ 2058865 w 2562218"/>
              <a:gd name="connsiteY52" fmla="*/ 574947 h 2560160"/>
              <a:gd name="connsiteX53" fmla="*/ 2070569 w 2562218"/>
              <a:gd name="connsiteY53" fmla="*/ 672693 h 2560160"/>
              <a:gd name="connsiteX54" fmla="*/ 2160053 w 2562218"/>
              <a:gd name="connsiteY54" fmla="*/ 708487 h 2560160"/>
              <a:gd name="connsiteX55" fmla="*/ 2341091 w 2562218"/>
              <a:gd name="connsiteY55" fmla="*/ 660993 h 2560160"/>
              <a:gd name="connsiteX56" fmla="*/ 2418189 w 2562218"/>
              <a:gd name="connsiteY56" fmla="*/ 690590 h 2560160"/>
              <a:gd name="connsiteX57" fmla="*/ 2441592 w 2562218"/>
              <a:gd name="connsiteY57" fmla="*/ 736710 h 2560160"/>
              <a:gd name="connsiteX58" fmla="*/ 2422317 w 2562218"/>
              <a:gd name="connsiteY58" fmla="*/ 804855 h 2560160"/>
              <a:gd name="connsiteX59" fmla="*/ 2267439 w 2562218"/>
              <a:gd name="connsiteY59" fmla="*/ 928073 h 2560160"/>
              <a:gd name="connsiteX60" fmla="*/ 2239903 w 2562218"/>
              <a:gd name="connsiteY60" fmla="*/ 1003103 h 2560160"/>
              <a:gd name="connsiteX61" fmla="*/ 2248164 w 2562218"/>
              <a:gd name="connsiteY61" fmla="*/ 1033390 h 2560160"/>
              <a:gd name="connsiteX62" fmla="*/ 2311490 w 2562218"/>
              <a:gd name="connsiteY62" fmla="*/ 1087771 h 2560160"/>
              <a:gd name="connsiteX63" fmla="*/ 2498725 w 2562218"/>
              <a:gd name="connsiteY63" fmla="*/ 1113239 h 2560160"/>
              <a:gd name="connsiteX64" fmla="*/ 2559299 w 2562218"/>
              <a:gd name="connsiteY64" fmla="*/ 1173127 h 2560160"/>
              <a:gd name="connsiteX65" fmla="*/ 2561364 w 2562218"/>
              <a:gd name="connsiteY65" fmla="*/ 1226818 h 2560160"/>
              <a:gd name="connsiteX66" fmla="*/ 2517309 w 2562218"/>
              <a:gd name="connsiteY66" fmla="*/ 1278444 h 2560160"/>
              <a:gd name="connsiteX67" fmla="*/ 2341091 w 2562218"/>
              <a:gd name="connsiteY67" fmla="*/ 1328693 h 2560160"/>
              <a:gd name="connsiteX68" fmla="*/ 2269503 w 2562218"/>
              <a:gd name="connsiteY68" fmla="*/ 1447778 h 2560160"/>
              <a:gd name="connsiteX69" fmla="*/ 2305984 w 2562218"/>
              <a:gd name="connsiteY69" fmla="*/ 1495966 h 2560160"/>
              <a:gd name="connsiteX70" fmla="*/ 2467747 w 2562218"/>
              <a:gd name="connsiteY70" fmla="*/ 1590957 h 2560160"/>
              <a:gd name="connsiteX71" fmla="*/ 2502854 w 2562218"/>
              <a:gd name="connsiteY71" fmla="*/ 1672871 h 2560160"/>
              <a:gd name="connsiteX72" fmla="*/ 2501476 w 2562218"/>
              <a:gd name="connsiteY72" fmla="*/ 1681132 h 2560160"/>
              <a:gd name="connsiteX73" fmla="*/ 2404421 w 2562218"/>
              <a:gd name="connsiteY73" fmla="*/ 1750655 h 2560160"/>
              <a:gd name="connsiteX74" fmla="*/ 2235083 w 2562218"/>
              <a:gd name="connsiteY74" fmla="*/ 1729316 h 2560160"/>
              <a:gd name="connsiteX75" fmla="*/ 2149727 w 2562218"/>
              <a:gd name="connsiteY75" fmla="*/ 1773372 h 2560160"/>
              <a:gd name="connsiteX76" fmla="*/ 2148350 w 2562218"/>
              <a:gd name="connsiteY76" fmla="*/ 1875247 h 2560160"/>
              <a:gd name="connsiteX77" fmla="*/ 2257800 w 2562218"/>
              <a:gd name="connsiteY77" fmla="*/ 2019800 h 2560160"/>
              <a:gd name="connsiteX78" fmla="*/ 2257800 w 2562218"/>
              <a:gd name="connsiteY78" fmla="*/ 2114104 h 2560160"/>
              <a:gd name="connsiteX79" fmla="*/ 2253671 w 2562218"/>
              <a:gd name="connsiteY79" fmla="*/ 2118923 h 2560160"/>
              <a:gd name="connsiteX80" fmla="*/ 2135273 w 2562218"/>
              <a:gd name="connsiteY80" fmla="*/ 2142327 h 2560160"/>
              <a:gd name="connsiteX81" fmla="*/ 1988655 w 2562218"/>
              <a:gd name="connsiteY81" fmla="*/ 2059726 h 2560160"/>
              <a:gd name="connsiteX82" fmla="*/ 1888154 w 2562218"/>
              <a:gd name="connsiteY82" fmla="*/ 2074181 h 2560160"/>
              <a:gd name="connsiteX83" fmla="*/ 1855802 w 2562218"/>
              <a:gd name="connsiteY83" fmla="*/ 2165043 h 2560160"/>
              <a:gd name="connsiteX84" fmla="*/ 1903296 w 2562218"/>
              <a:gd name="connsiteY84" fmla="*/ 2348145 h 2560160"/>
              <a:gd name="connsiteX85" fmla="*/ 1876451 w 2562218"/>
              <a:gd name="connsiteY85" fmla="*/ 2416981 h 2560160"/>
              <a:gd name="connsiteX86" fmla="*/ 1828266 w 2562218"/>
              <a:gd name="connsiteY86" fmla="*/ 2441762 h 2560160"/>
              <a:gd name="connsiteX87" fmla="*/ 1755992 w 2562218"/>
              <a:gd name="connsiteY87" fmla="*/ 2421801 h 2560160"/>
              <a:gd name="connsiteX88" fmla="*/ 1642413 w 2562218"/>
              <a:gd name="connsiteY88" fmla="*/ 2277935 h 2560160"/>
              <a:gd name="connsiteX89" fmla="*/ 1495792 w 2562218"/>
              <a:gd name="connsiteY89" fmla="*/ 2265544 h 2560160"/>
              <a:gd name="connsiteX90" fmla="*/ 1476518 w 2562218"/>
              <a:gd name="connsiteY90" fmla="*/ 2304090 h 2560160"/>
              <a:gd name="connsiteX91" fmla="*/ 1450363 w 2562218"/>
              <a:gd name="connsiteY91" fmla="*/ 2493388 h 2560160"/>
              <a:gd name="connsiteX92" fmla="*/ 1400801 w 2562218"/>
              <a:gd name="connsiteY92" fmla="*/ 2560160 h 2560160"/>
              <a:gd name="connsiteX93" fmla="*/ 1317510 w 2562218"/>
              <a:gd name="connsiteY93" fmla="*/ 2560160 h 2560160"/>
              <a:gd name="connsiteX94" fmla="*/ 1281026 w 2562218"/>
              <a:gd name="connsiteY94" fmla="*/ 2509221 h 2560160"/>
              <a:gd name="connsiteX95" fmla="*/ 1229399 w 2562218"/>
              <a:gd name="connsiteY95" fmla="*/ 2326806 h 2560160"/>
              <a:gd name="connsiteX96" fmla="*/ 1168138 w 2562218"/>
              <a:gd name="connsiteY96" fmla="*/ 2273115 h 2560160"/>
              <a:gd name="connsiteX97" fmla="*/ 1130966 w 2562218"/>
              <a:gd name="connsiteY97" fmla="*/ 2268986 h 2560160"/>
              <a:gd name="connsiteX98" fmla="*/ 1067636 w 2562218"/>
              <a:gd name="connsiteY98" fmla="*/ 2304090 h 2560160"/>
              <a:gd name="connsiteX99" fmla="*/ 1051804 w 2562218"/>
              <a:gd name="connsiteY99" fmla="*/ 2330935 h 2560160"/>
              <a:gd name="connsiteX100" fmla="*/ 965074 w 2562218"/>
              <a:gd name="connsiteY100" fmla="*/ 2477556 h 2560160"/>
              <a:gd name="connsiteX101" fmla="*/ 899680 w 2562218"/>
              <a:gd name="connsiteY101" fmla="*/ 2504401 h 2560160"/>
              <a:gd name="connsiteX102" fmla="*/ 846676 w 2562218"/>
              <a:gd name="connsiteY102" fmla="*/ 2486504 h 2560160"/>
              <a:gd name="connsiteX103" fmla="*/ 810883 w 2562218"/>
              <a:gd name="connsiteY103" fmla="*/ 2419733 h 2560160"/>
              <a:gd name="connsiteX104" fmla="*/ 833595 w 2562218"/>
              <a:gd name="connsiteY104" fmla="*/ 2231815 h 2560160"/>
              <a:gd name="connsiteX105" fmla="*/ 781969 w 2562218"/>
              <a:gd name="connsiteY105" fmla="*/ 2144391 h 2560160"/>
              <a:gd name="connsiteX106" fmla="*/ 686291 w 2562218"/>
              <a:gd name="connsiteY106" fmla="*/ 2149211 h 2560160"/>
              <a:gd name="connsiteX107" fmla="*/ 552061 w 2562218"/>
              <a:gd name="connsiteY107" fmla="*/ 2251089 h 2560160"/>
              <a:gd name="connsiteX108" fmla="*/ 432976 w 2562218"/>
              <a:gd name="connsiteY108" fmla="*/ 2244205 h 2560160"/>
              <a:gd name="connsiteX109" fmla="*/ 422650 w 2562218"/>
              <a:gd name="connsiteY109" fmla="*/ 2233879 h 2560160"/>
              <a:gd name="connsiteX110" fmla="*/ 412327 w 2562218"/>
              <a:gd name="connsiteY110" fmla="*/ 2151275 h 2560160"/>
              <a:gd name="connsiteX111" fmla="*/ 501812 w 2562218"/>
              <a:gd name="connsiteY111" fmla="*/ 1991577 h 2560160"/>
              <a:gd name="connsiteX112" fmla="*/ 516954 w 2562218"/>
              <a:gd name="connsiteY112" fmla="*/ 1942706 h 2560160"/>
              <a:gd name="connsiteX113" fmla="*/ 396491 w 2562218"/>
              <a:gd name="connsiteY113" fmla="*/ 1856663 h 2560160"/>
              <a:gd name="connsiteX114" fmla="*/ 211325 w 2562218"/>
              <a:gd name="connsiteY114" fmla="*/ 1904847 h 2560160"/>
              <a:gd name="connsiteX115" fmla="*/ 152128 w 2562218"/>
              <a:gd name="connsiteY115" fmla="*/ 1884886 h 2560160"/>
              <a:gd name="connsiteX116" fmla="*/ 122527 w 2562218"/>
              <a:gd name="connsiteY116" fmla="*/ 1832569 h 2560160"/>
              <a:gd name="connsiteX117" fmla="*/ 142492 w 2562218"/>
              <a:gd name="connsiteY117" fmla="*/ 1755475 h 2560160"/>
              <a:gd name="connsiteX118" fmla="*/ 279474 w 2562218"/>
              <a:gd name="connsiteY118" fmla="*/ 1646716 h 2560160"/>
              <a:gd name="connsiteX119" fmla="*/ 315955 w 2562218"/>
              <a:gd name="connsiteY119" fmla="*/ 1535889 h 2560160"/>
              <a:gd name="connsiteX120" fmla="*/ 242303 w 2562218"/>
              <a:gd name="connsiteY120" fmla="*/ 1473936 h 2560160"/>
              <a:gd name="connsiteX121" fmla="*/ 69523 w 2562218"/>
              <a:gd name="connsiteY121" fmla="*/ 1450533 h 2560160"/>
              <a:gd name="connsiteX122" fmla="*/ 1378 w 2562218"/>
              <a:gd name="connsiteY122" fmla="*/ 1402349 h 2560160"/>
              <a:gd name="connsiteX123" fmla="*/ 0 w 2562218"/>
              <a:gd name="connsiteY123" fmla="*/ 1316993 h 2560160"/>
              <a:gd name="connsiteX124" fmla="*/ 50253 w 2562218"/>
              <a:gd name="connsiteY124" fmla="*/ 1280509 h 2560160"/>
              <a:gd name="connsiteX125" fmla="*/ 226470 w 2562218"/>
              <a:gd name="connsiteY125" fmla="*/ 1230947 h 2560160"/>
              <a:gd name="connsiteX126" fmla="*/ 287045 w 2562218"/>
              <a:gd name="connsiteY126" fmla="*/ 1163488 h 2560160"/>
              <a:gd name="connsiteX127" fmla="*/ 290487 w 2562218"/>
              <a:gd name="connsiteY127" fmla="*/ 1134578 h 2560160"/>
              <a:gd name="connsiteX128" fmla="*/ 252629 w 2562218"/>
              <a:gd name="connsiteY128" fmla="*/ 1064368 h 2560160"/>
              <a:gd name="connsiteX129" fmla="*/ 92930 w 2562218"/>
              <a:gd name="connsiteY129" fmla="*/ 970751 h 2560160"/>
              <a:gd name="connsiteX130" fmla="*/ 58511 w 2562218"/>
              <a:gd name="connsiteY130" fmla="*/ 886773 h 2560160"/>
              <a:gd name="connsiteX131" fmla="*/ 61953 w 2562218"/>
              <a:gd name="connsiteY131" fmla="*/ 875069 h 2560160"/>
              <a:gd name="connsiteX132" fmla="*/ 152815 w 2562218"/>
              <a:gd name="connsiteY132" fmla="*/ 812430 h 2560160"/>
              <a:gd name="connsiteX133" fmla="*/ 322152 w 2562218"/>
              <a:gd name="connsiteY133" fmla="*/ 831704 h 2560160"/>
              <a:gd name="connsiteX134" fmla="*/ 408885 w 2562218"/>
              <a:gd name="connsiteY134" fmla="*/ 791778 h 2560160"/>
              <a:gd name="connsiteX135" fmla="*/ 402001 w 2562218"/>
              <a:gd name="connsiteY135" fmla="*/ 674070 h 2560160"/>
              <a:gd name="connsiteX136" fmla="*/ 296681 w 2562218"/>
              <a:gd name="connsiteY136" fmla="*/ 534333 h 2560160"/>
              <a:gd name="connsiteX137" fmla="*/ 296681 w 2562218"/>
              <a:gd name="connsiteY137" fmla="*/ 456552 h 2560160"/>
              <a:gd name="connsiteX138" fmla="*/ 331100 w 2562218"/>
              <a:gd name="connsiteY138" fmla="*/ 418003 h 2560160"/>
              <a:gd name="connsiteX139" fmla="*/ 404753 w 2562218"/>
              <a:gd name="connsiteY139" fmla="*/ 409742 h 2560160"/>
              <a:gd name="connsiteX140" fmla="*/ 561009 w 2562218"/>
              <a:gd name="connsiteY140" fmla="*/ 497853 h 2560160"/>
              <a:gd name="connsiteX141" fmla="*/ 700746 w 2562218"/>
              <a:gd name="connsiteY141" fmla="*/ 458617 h 2560160"/>
              <a:gd name="connsiteX142" fmla="*/ 704188 w 2562218"/>
              <a:gd name="connsiteY142" fmla="*/ 398042 h 2560160"/>
              <a:gd name="connsiteX143" fmla="*/ 658755 w 2562218"/>
              <a:gd name="connsiteY143" fmla="*/ 222511 h 2560160"/>
              <a:gd name="connsiteX144" fmla="*/ 691798 w 2562218"/>
              <a:gd name="connsiteY144" fmla="*/ 141285 h 2560160"/>
              <a:gd name="connsiteX145" fmla="*/ 717265 w 2562218"/>
              <a:gd name="connsiteY145" fmla="*/ 127517 h 2560160"/>
              <a:gd name="connsiteX146" fmla="*/ 812256 w 2562218"/>
              <a:gd name="connsiteY146" fmla="*/ 150924 h 2560160"/>
              <a:gd name="connsiteX147" fmla="*/ 921706 w 2562218"/>
              <a:gd name="connsiteY147" fmla="*/ 289970 h 2560160"/>
              <a:gd name="connsiteX148" fmla="*/ 1071078 w 2562218"/>
              <a:gd name="connsiteY148" fmla="*/ 289279 h 2560160"/>
              <a:gd name="connsiteX149" fmla="*/ 1088975 w 2562218"/>
              <a:gd name="connsiteY149" fmla="*/ 225953 h 2560160"/>
              <a:gd name="connsiteX150" fmla="*/ 1111005 w 2562218"/>
              <a:gd name="connsiteY150" fmla="*/ 64877 h 2560160"/>
              <a:gd name="connsiteX151" fmla="*/ 1170889 w 2562218"/>
              <a:gd name="connsiteY151" fmla="*/ 2925 h 2560160"/>
              <a:gd name="connsiteX152" fmla="*/ 1224583 w 2562218"/>
              <a:gd name="connsiteY152" fmla="*/ 861 h 25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562218" h="2560160">
                <a:moveTo>
                  <a:pt x="1506364" y="1318537"/>
                </a:moveTo>
                <a:lnTo>
                  <a:pt x="1501790" y="1348793"/>
                </a:lnTo>
                <a:cubicBezTo>
                  <a:pt x="1481535" y="1413912"/>
                  <a:pt x="1433252" y="1466683"/>
                  <a:pt x="1371051" y="1492991"/>
                </a:cubicBezTo>
                <a:lnTo>
                  <a:pt x="1319564" y="1503386"/>
                </a:lnTo>
                <a:lnTo>
                  <a:pt x="1319564" y="1976337"/>
                </a:lnTo>
                <a:lnTo>
                  <a:pt x="1422210" y="1965990"/>
                </a:lnTo>
                <a:cubicBezTo>
                  <a:pt x="1701369" y="1908865"/>
                  <a:pt x="1920009" y="1685600"/>
                  <a:pt x="1970307" y="1404015"/>
                </a:cubicBezTo>
                <a:lnTo>
                  <a:pt x="1977849" y="1318537"/>
                </a:lnTo>
                <a:close/>
                <a:moveTo>
                  <a:pt x="584367" y="1318537"/>
                </a:moveTo>
                <a:lnTo>
                  <a:pt x="591910" y="1404015"/>
                </a:lnTo>
                <a:cubicBezTo>
                  <a:pt x="642208" y="1685600"/>
                  <a:pt x="860848" y="1908865"/>
                  <a:pt x="1140007" y="1965990"/>
                </a:cubicBezTo>
                <a:lnTo>
                  <a:pt x="1242652" y="1976337"/>
                </a:lnTo>
                <a:lnTo>
                  <a:pt x="1242652" y="1503386"/>
                </a:lnTo>
                <a:lnTo>
                  <a:pt x="1191166" y="1492991"/>
                </a:lnTo>
                <a:cubicBezTo>
                  <a:pt x="1128965" y="1466683"/>
                  <a:pt x="1080681" y="1413912"/>
                  <a:pt x="1060427" y="1348793"/>
                </a:cubicBezTo>
                <a:lnTo>
                  <a:pt x="1055852" y="1318537"/>
                </a:lnTo>
                <a:close/>
                <a:moveTo>
                  <a:pt x="1281108" y="1121883"/>
                </a:moveTo>
                <a:cubicBezTo>
                  <a:pt x="1193738" y="1121883"/>
                  <a:pt x="1122911" y="1192710"/>
                  <a:pt x="1122911" y="1280080"/>
                </a:cubicBezTo>
                <a:cubicBezTo>
                  <a:pt x="1122911" y="1367450"/>
                  <a:pt x="1193738" y="1438277"/>
                  <a:pt x="1281108" y="1438277"/>
                </a:cubicBezTo>
                <a:cubicBezTo>
                  <a:pt x="1368478" y="1438277"/>
                  <a:pt x="1439305" y="1367450"/>
                  <a:pt x="1439305" y="1280080"/>
                </a:cubicBezTo>
                <a:cubicBezTo>
                  <a:pt x="1439305" y="1192710"/>
                  <a:pt x="1368478" y="1121883"/>
                  <a:pt x="1281108" y="1121883"/>
                </a:cubicBezTo>
                <a:close/>
                <a:moveTo>
                  <a:pt x="1319564" y="583823"/>
                </a:moveTo>
                <a:lnTo>
                  <a:pt x="1319564" y="1056774"/>
                </a:lnTo>
                <a:lnTo>
                  <a:pt x="1371051" y="1067169"/>
                </a:lnTo>
                <a:cubicBezTo>
                  <a:pt x="1433252" y="1093478"/>
                  <a:pt x="1481535" y="1146248"/>
                  <a:pt x="1501790" y="1211367"/>
                </a:cubicBezTo>
                <a:lnTo>
                  <a:pt x="1506364" y="1241625"/>
                </a:lnTo>
                <a:lnTo>
                  <a:pt x="1977849" y="1241625"/>
                </a:lnTo>
                <a:lnTo>
                  <a:pt x="1970307" y="1156145"/>
                </a:lnTo>
                <a:cubicBezTo>
                  <a:pt x="1920009" y="874560"/>
                  <a:pt x="1701369" y="651295"/>
                  <a:pt x="1422210" y="594170"/>
                </a:cubicBezTo>
                <a:close/>
                <a:moveTo>
                  <a:pt x="1242652" y="583823"/>
                </a:moveTo>
                <a:lnTo>
                  <a:pt x="1140007" y="594170"/>
                </a:lnTo>
                <a:cubicBezTo>
                  <a:pt x="860848" y="651295"/>
                  <a:pt x="642208" y="874560"/>
                  <a:pt x="591910" y="1156145"/>
                </a:cubicBezTo>
                <a:lnTo>
                  <a:pt x="584367" y="1241625"/>
                </a:lnTo>
                <a:lnTo>
                  <a:pt x="1055852" y="1241625"/>
                </a:lnTo>
                <a:lnTo>
                  <a:pt x="1060427" y="1211367"/>
                </a:lnTo>
                <a:cubicBezTo>
                  <a:pt x="1080681" y="1146248"/>
                  <a:pt x="1128965" y="1093478"/>
                  <a:pt x="1191166" y="1067169"/>
                </a:cubicBezTo>
                <a:lnTo>
                  <a:pt x="1242652" y="1056774"/>
                </a:lnTo>
                <a:close/>
                <a:moveTo>
                  <a:pt x="1224583" y="861"/>
                </a:moveTo>
                <a:cubicBezTo>
                  <a:pt x="1250738" y="2238"/>
                  <a:pt x="1268639" y="16002"/>
                  <a:pt x="1275519" y="42161"/>
                </a:cubicBezTo>
                <a:cubicBezTo>
                  <a:pt x="1292042" y="100671"/>
                  <a:pt x="1309248" y="159868"/>
                  <a:pt x="1325768" y="218379"/>
                </a:cubicBezTo>
                <a:cubicBezTo>
                  <a:pt x="1342978" y="278266"/>
                  <a:pt x="1392540" y="306489"/>
                  <a:pt x="1453805" y="290657"/>
                </a:cubicBezTo>
                <a:cubicBezTo>
                  <a:pt x="1473766" y="285837"/>
                  <a:pt x="1485466" y="271382"/>
                  <a:pt x="1495105" y="254863"/>
                </a:cubicBezTo>
                <a:cubicBezTo>
                  <a:pt x="1526770" y="200482"/>
                  <a:pt x="1559122" y="146104"/>
                  <a:pt x="1591474" y="91723"/>
                </a:cubicBezTo>
                <a:cubicBezTo>
                  <a:pt x="1612126" y="56616"/>
                  <a:pt x="1630023" y="49045"/>
                  <a:pt x="1669259" y="59371"/>
                </a:cubicBezTo>
                <a:cubicBezTo>
                  <a:pt x="1747730" y="79332"/>
                  <a:pt x="1758056" y="96542"/>
                  <a:pt x="1746353" y="183962"/>
                </a:cubicBezTo>
                <a:cubicBezTo>
                  <a:pt x="1739469" y="236279"/>
                  <a:pt x="1733275" y="288592"/>
                  <a:pt x="1727078" y="340909"/>
                </a:cubicBezTo>
                <a:cubicBezTo>
                  <a:pt x="1726391" y="346412"/>
                  <a:pt x="1726391" y="351922"/>
                  <a:pt x="1727078" y="357429"/>
                </a:cubicBezTo>
                <a:cubicBezTo>
                  <a:pt x="1736027" y="413184"/>
                  <a:pt x="1820695" y="451733"/>
                  <a:pt x="1866815" y="419381"/>
                </a:cubicBezTo>
                <a:cubicBezTo>
                  <a:pt x="1919128" y="382210"/>
                  <a:pt x="1969381" y="342970"/>
                  <a:pt x="2020320" y="304425"/>
                </a:cubicBezTo>
                <a:cubicBezTo>
                  <a:pt x="2057488" y="276202"/>
                  <a:pt x="2076075" y="276893"/>
                  <a:pt x="2113243" y="305802"/>
                </a:cubicBezTo>
                <a:cubicBezTo>
                  <a:pt x="2118066" y="309931"/>
                  <a:pt x="2122882" y="313373"/>
                  <a:pt x="2127702" y="318193"/>
                </a:cubicBezTo>
                <a:cubicBezTo>
                  <a:pt x="2171066" y="359493"/>
                  <a:pt x="2173134" y="371884"/>
                  <a:pt x="2143534" y="424197"/>
                </a:cubicBezTo>
                <a:cubicBezTo>
                  <a:pt x="2115311" y="474449"/>
                  <a:pt x="2088466" y="525385"/>
                  <a:pt x="2058865" y="574947"/>
                </a:cubicBezTo>
                <a:cubicBezTo>
                  <a:pt x="2037527" y="611431"/>
                  <a:pt x="2047166" y="641719"/>
                  <a:pt x="2070569" y="672693"/>
                </a:cubicBezTo>
                <a:cubicBezTo>
                  <a:pt x="2093972" y="703671"/>
                  <a:pt x="2120818" y="718813"/>
                  <a:pt x="2160053" y="708487"/>
                </a:cubicBezTo>
                <a:cubicBezTo>
                  <a:pt x="2220628" y="692654"/>
                  <a:pt x="2281203" y="677512"/>
                  <a:pt x="2341091" y="660993"/>
                </a:cubicBezTo>
                <a:cubicBezTo>
                  <a:pt x="2379640" y="650667"/>
                  <a:pt x="2396850" y="656860"/>
                  <a:pt x="2418189" y="690590"/>
                </a:cubicBezTo>
                <a:cubicBezTo>
                  <a:pt x="2427824" y="705048"/>
                  <a:pt x="2436082" y="720190"/>
                  <a:pt x="2441592" y="736710"/>
                </a:cubicBezTo>
                <a:cubicBezTo>
                  <a:pt x="2451918" y="766310"/>
                  <a:pt x="2447095" y="784894"/>
                  <a:pt x="2422317" y="804855"/>
                </a:cubicBezTo>
                <a:cubicBezTo>
                  <a:pt x="2370691" y="846159"/>
                  <a:pt x="2319752" y="887460"/>
                  <a:pt x="2267439" y="928073"/>
                </a:cubicBezTo>
                <a:cubicBezTo>
                  <a:pt x="2241280" y="948034"/>
                  <a:pt x="2234396" y="972815"/>
                  <a:pt x="2239903" y="1003103"/>
                </a:cubicBezTo>
                <a:cubicBezTo>
                  <a:pt x="2241967" y="1013429"/>
                  <a:pt x="2245409" y="1023064"/>
                  <a:pt x="2248164" y="1033390"/>
                </a:cubicBezTo>
                <a:cubicBezTo>
                  <a:pt x="2257113" y="1065745"/>
                  <a:pt x="2278452" y="1083639"/>
                  <a:pt x="2311490" y="1087771"/>
                </a:cubicBezTo>
                <a:cubicBezTo>
                  <a:pt x="2374133" y="1096033"/>
                  <a:pt x="2436772" y="1104978"/>
                  <a:pt x="2498725" y="1113239"/>
                </a:cubicBezTo>
                <a:cubicBezTo>
                  <a:pt x="2535896" y="1118059"/>
                  <a:pt x="2555167" y="1135956"/>
                  <a:pt x="2559299" y="1173127"/>
                </a:cubicBezTo>
                <a:cubicBezTo>
                  <a:pt x="2561364" y="1191024"/>
                  <a:pt x="2563428" y="1208921"/>
                  <a:pt x="2561364" y="1226818"/>
                </a:cubicBezTo>
                <a:cubicBezTo>
                  <a:pt x="2557922" y="1255041"/>
                  <a:pt x="2543467" y="1270873"/>
                  <a:pt x="2517309" y="1278444"/>
                </a:cubicBezTo>
                <a:cubicBezTo>
                  <a:pt x="2458798" y="1294964"/>
                  <a:pt x="2399601" y="1311483"/>
                  <a:pt x="2341091" y="1328693"/>
                </a:cubicBezTo>
                <a:cubicBezTo>
                  <a:pt x="2283958" y="1345212"/>
                  <a:pt x="2257800" y="1388581"/>
                  <a:pt x="2269503" y="1447778"/>
                </a:cubicBezTo>
                <a:cubicBezTo>
                  <a:pt x="2273632" y="1470494"/>
                  <a:pt x="2286709" y="1484949"/>
                  <a:pt x="2305984" y="1495966"/>
                </a:cubicBezTo>
                <a:cubicBezTo>
                  <a:pt x="2359678" y="1527631"/>
                  <a:pt x="2413365" y="1559292"/>
                  <a:pt x="2467747" y="1590957"/>
                </a:cubicBezTo>
                <a:cubicBezTo>
                  <a:pt x="2507673" y="1614360"/>
                  <a:pt x="2513867" y="1628128"/>
                  <a:pt x="2502854" y="1672871"/>
                </a:cubicBezTo>
                <a:cubicBezTo>
                  <a:pt x="2502167" y="1675626"/>
                  <a:pt x="2502167" y="1678377"/>
                  <a:pt x="2501476" y="1681132"/>
                </a:cubicBezTo>
                <a:cubicBezTo>
                  <a:pt x="2484957" y="1735510"/>
                  <a:pt x="2466369" y="1762359"/>
                  <a:pt x="2404421" y="1750655"/>
                </a:cubicBezTo>
                <a:cubicBezTo>
                  <a:pt x="2348662" y="1739639"/>
                  <a:pt x="2291529" y="1737578"/>
                  <a:pt x="2235083" y="1729316"/>
                </a:cubicBezTo>
                <a:cubicBezTo>
                  <a:pt x="2195160" y="1723810"/>
                  <a:pt x="2169002" y="1739639"/>
                  <a:pt x="2149727" y="1773372"/>
                </a:cubicBezTo>
                <a:cubicBezTo>
                  <a:pt x="2129766" y="1807788"/>
                  <a:pt x="2120818" y="1840140"/>
                  <a:pt x="2148350" y="1875247"/>
                </a:cubicBezTo>
                <a:cubicBezTo>
                  <a:pt x="2185521" y="1922744"/>
                  <a:pt x="2221319" y="1971615"/>
                  <a:pt x="2257800" y="2019800"/>
                </a:cubicBezTo>
                <a:cubicBezTo>
                  <a:pt x="2288087" y="2059036"/>
                  <a:pt x="2288087" y="2074872"/>
                  <a:pt x="2257800" y="2114104"/>
                </a:cubicBezTo>
                <a:cubicBezTo>
                  <a:pt x="2256422" y="2115481"/>
                  <a:pt x="2255048" y="2117546"/>
                  <a:pt x="2253671" y="2118923"/>
                </a:cubicBezTo>
                <a:cubicBezTo>
                  <a:pt x="2213744" y="2161601"/>
                  <a:pt x="2197912" y="2180189"/>
                  <a:pt x="2135273" y="2142327"/>
                </a:cubicBezTo>
                <a:cubicBezTo>
                  <a:pt x="2087088" y="2113417"/>
                  <a:pt x="2036149" y="2088636"/>
                  <a:pt x="1988655" y="2059726"/>
                </a:cubicBezTo>
                <a:cubicBezTo>
                  <a:pt x="1949416" y="2036323"/>
                  <a:pt x="1919128" y="2050087"/>
                  <a:pt x="1888154" y="2074181"/>
                </a:cubicBezTo>
                <a:cubicBezTo>
                  <a:pt x="1857180" y="2097584"/>
                  <a:pt x="1844786" y="2125807"/>
                  <a:pt x="1855802" y="2165043"/>
                </a:cubicBezTo>
                <a:cubicBezTo>
                  <a:pt x="1873009" y="2225618"/>
                  <a:pt x="1888154" y="2286883"/>
                  <a:pt x="1903296" y="2348145"/>
                </a:cubicBezTo>
                <a:cubicBezTo>
                  <a:pt x="1911558" y="2381187"/>
                  <a:pt x="1904677" y="2399084"/>
                  <a:pt x="1876451" y="2416981"/>
                </a:cubicBezTo>
                <a:cubicBezTo>
                  <a:pt x="1861309" y="2426617"/>
                  <a:pt x="1845476" y="2435569"/>
                  <a:pt x="1828266" y="2441762"/>
                </a:cubicBezTo>
                <a:cubicBezTo>
                  <a:pt x="1797979" y="2452775"/>
                  <a:pt x="1775953" y="2447269"/>
                  <a:pt x="1755992" y="2421801"/>
                </a:cubicBezTo>
                <a:cubicBezTo>
                  <a:pt x="1718130" y="2374303"/>
                  <a:pt x="1680271" y="2326119"/>
                  <a:pt x="1642413" y="2277935"/>
                </a:cubicBezTo>
                <a:cubicBezTo>
                  <a:pt x="1605929" y="2232502"/>
                  <a:pt x="1539848" y="2226308"/>
                  <a:pt x="1495792" y="2265544"/>
                </a:cubicBezTo>
                <a:cubicBezTo>
                  <a:pt x="1484089" y="2275870"/>
                  <a:pt x="1478586" y="2288948"/>
                  <a:pt x="1476518" y="2304090"/>
                </a:cubicBezTo>
                <a:cubicBezTo>
                  <a:pt x="1467569" y="2367419"/>
                  <a:pt x="1457243" y="2430059"/>
                  <a:pt x="1450363" y="2493388"/>
                </a:cubicBezTo>
                <a:cubicBezTo>
                  <a:pt x="1446230" y="2526431"/>
                  <a:pt x="1433153" y="2549834"/>
                  <a:pt x="1400801" y="2560160"/>
                </a:cubicBezTo>
                <a:cubicBezTo>
                  <a:pt x="1373265" y="2560160"/>
                  <a:pt x="1345042" y="2560160"/>
                  <a:pt x="1317510" y="2560160"/>
                </a:cubicBezTo>
                <a:cubicBezTo>
                  <a:pt x="1298235" y="2548457"/>
                  <a:pt x="1287223" y="2531247"/>
                  <a:pt x="1281026" y="2509221"/>
                </a:cubicBezTo>
                <a:cubicBezTo>
                  <a:pt x="1264506" y="2448646"/>
                  <a:pt x="1245919" y="2388071"/>
                  <a:pt x="1229399" y="2326806"/>
                </a:cubicBezTo>
                <a:cubicBezTo>
                  <a:pt x="1220451" y="2294454"/>
                  <a:pt x="1200489" y="2277244"/>
                  <a:pt x="1168138" y="2273115"/>
                </a:cubicBezTo>
                <a:cubicBezTo>
                  <a:pt x="1155747" y="2271738"/>
                  <a:pt x="1143357" y="2269673"/>
                  <a:pt x="1130966" y="2268986"/>
                </a:cubicBezTo>
                <a:cubicBezTo>
                  <a:pt x="1102056" y="2266918"/>
                  <a:pt x="1082095" y="2279999"/>
                  <a:pt x="1067636" y="2304090"/>
                </a:cubicBezTo>
                <a:cubicBezTo>
                  <a:pt x="1062130" y="2313042"/>
                  <a:pt x="1057310" y="2321986"/>
                  <a:pt x="1051804" y="2330935"/>
                </a:cubicBezTo>
                <a:cubicBezTo>
                  <a:pt x="1022894" y="2379810"/>
                  <a:pt x="994671" y="2429372"/>
                  <a:pt x="965074" y="2477556"/>
                </a:cubicBezTo>
                <a:cubicBezTo>
                  <a:pt x="949242" y="2504401"/>
                  <a:pt x="929968" y="2511285"/>
                  <a:pt x="899680" y="2504401"/>
                </a:cubicBezTo>
                <a:cubicBezTo>
                  <a:pt x="881093" y="2500272"/>
                  <a:pt x="863886" y="2494075"/>
                  <a:pt x="846676" y="2486504"/>
                </a:cubicBezTo>
                <a:cubicBezTo>
                  <a:pt x="816389" y="2472049"/>
                  <a:pt x="806754" y="2453462"/>
                  <a:pt x="810883" y="2419733"/>
                </a:cubicBezTo>
                <a:cubicBezTo>
                  <a:pt x="818453" y="2357093"/>
                  <a:pt x="824647" y="2294454"/>
                  <a:pt x="833595" y="2231815"/>
                </a:cubicBezTo>
                <a:cubicBezTo>
                  <a:pt x="839792" y="2187760"/>
                  <a:pt x="816389" y="2163669"/>
                  <a:pt x="781969" y="2144391"/>
                </a:cubicBezTo>
                <a:cubicBezTo>
                  <a:pt x="748243" y="2125807"/>
                  <a:pt x="717956" y="2123056"/>
                  <a:pt x="686291" y="2149211"/>
                </a:cubicBezTo>
                <a:cubicBezTo>
                  <a:pt x="642236" y="2184318"/>
                  <a:pt x="596116" y="2216669"/>
                  <a:pt x="552061" y="2251089"/>
                </a:cubicBezTo>
                <a:cubicBezTo>
                  <a:pt x="507318" y="2286193"/>
                  <a:pt x="488044" y="2293764"/>
                  <a:pt x="432976" y="2244205"/>
                </a:cubicBezTo>
                <a:cubicBezTo>
                  <a:pt x="429534" y="2240763"/>
                  <a:pt x="426092" y="2237321"/>
                  <a:pt x="422650" y="2233879"/>
                </a:cubicBezTo>
                <a:cubicBezTo>
                  <a:pt x="395804" y="2206343"/>
                  <a:pt x="393049" y="2185005"/>
                  <a:pt x="412327" y="2151275"/>
                </a:cubicBezTo>
                <a:cubicBezTo>
                  <a:pt x="441924" y="2098275"/>
                  <a:pt x="472211" y="2044581"/>
                  <a:pt x="501812" y="1991577"/>
                </a:cubicBezTo>
                <a:cubicBezTo>
                  <a:pt x="510070" y="1976435"/>
                  <a:pt x="519018" y="1961289"/>
                  <a:pt x="516954" y="1942706"/>
                </a:cubicBezTo>
                <a:cubicBezTo>
                  <a:pt x="512134" y="1886950"/>
                  <a:pt x="450185" y="1842895"/>
                  <a:pt x="396491" y="1856663"/>
                </a:cubicBezTo>
                <a:cubicBezTo>
                  <a:pt x="334542" y="1872492"/>
                  <a:pt x="272590" y="1888328"/>
                  <a:pt x="211325" y="1904847"/>
                </a:cubicBezTo>
                <a:cubicBezTo>
                  <a:pt x="186544" y="1911731"/>
                  <a:pt x="167960" y="1904157"/>
                  <a:pt x="152128" y="1884886"/>
                </a:cubicBezTo>
                <a:cubicBezTo>
                  <a:pt x="139050" y="1869050"/>
                  <a:pt x="130789" y="1851153"/>
                  <a:pt x="122527" y="1832569"/>
                </a:cubicBezTo>
                <a:cubicBezTo>
                  <a:pt x="108763" y="1800217"/>
                  <a:pt x="114956" y="1776810"/>
                  <a:pt x="142492" y="1755475"/>
                </a:cubicBezTo>
                <a:cubicBezTo>
                  <a:pt x="187922" y="1718990"/>
                  <a:pt x="234041" y="1683197"/>
                  <a:pt x="279474" y="1646716"/>
                </a:cubicBezTo>
                <a:cubicBezTo>
                  <a:pt x="327658" y="1609544"/>
                  <a:pt x="331787" y="1593708"/>
                  <a:pt x="315955" y="1535889"/>
                </a:cubicBezTo>
                <a:cubicBezTo>
                  <a:pt x="304942" y="1498030"/>
                  <a:pt x="282226" y="1478065"/>
                  <a:pt x="242303" y="1473936"/>
                </a:cubicBezTo>
                <a:cubicBezTo>
                  <a:pt x="184480" y="1467739"/>
                  <a:pt x="127347" y="1456730"/>
                  <a:pt x="69523" y="1450533"/>
                </a:cubicBezTo>
                <a:cubicBezTo>
                  <a:pt x="36485" y="1447091"/>
                  <a:pt x="13081" y="1434014"/>
                  <a:pt x="1378" y="1402349"/>
                </a:cubicBezTo>
                <a:cubicBezTo>
                  <a:pt x="0" y="1372748"/>
                  <a:pt x="0" y="1345212"/>
                  <a:pt x="0" y="1316993"/>
                </a:cubicBezTo>
                <a:cubicBezTo>
                  <a:pt x="11017" y="1296341"/>
                  <a:pt x="28223" y="1286019"/>
                  <a:pt x="50253" y="1280509"/>
                </a:cubicBezTo>
                <a:cubicBezTo>
                  <a:pt x="109450" y="1264676"/>
                  <a:pt x="167273" y="1246779"/>
                  <a:pt x="226470" y="1230947"/>
                </a:cubicBezTo>
                <a:cubicBezTo>
                  <a:pt x="262264" y="1221311"/>
                  <a:pt x="283603" y="1201350"/>
                  <a:pt x="287045" y="1163488"/>
                </a:cubicBezTo>
                <a:cubicBezTo>
                  <a:pt x="287732" y="1153853"/>
                  <a:pt x="289110" y="1144217"/>
                  <a:pt x="290487" y="1134578"/>
                </a:cubicBezTo>
                <a:cubicBezTo>
                  <a:pt x="293929" y="1102226"/>
                  <a:pt x="279474" y="1080197"/>
                  <a:pt x="252629" y="1064368"/>
                </a:cubicBezTo>
                <a:cubicBezTo>
                  <a:pt x="198934" y="1033390"/>
                  <a:pt x="145934" y="1001725"/>
                  <a:pt x="92930" y="970751"/>
                </a:cubicBezTo>
                <a:cubicBezTo>
                  <a:pt x="53691" y="948034"/>
                  <a:pt x="46811" y="930824"/>
                  <a:pt x="58511" y="886773"/>
                </a:cubicBezTo>
                <a:cubicBezTo>
                  <a:pt x="59888" y="882640"/>
                  <a:pt x="60575" y="878511"/>
                  <a:pt x="61953" y="875069"/>
                </a:cubicBezTo>
                <a:cubicBezTo>
                  <a:pt x="79162" y="817936"/>
                  <a:pt x="94304" y="806923"/>
                  <a:pt x="152815" y="812430"/>
                </a:cubicBezTo>
                <a:cubicBezTo>
                  <a:pt x="209260" y="817936"/>
                  <a:pt x="265706" y="824133"/>
                  <a:pt x="322152" y="831704"/>
                </a:cubicBezTo>
                <a:cubicBezTo>
                  <a:pt x="366894" y="837211"/>
                  <a:pt x="386165" y="829636"/>
                  <a:pt x="408885" y="791778"/>
                </a:cubicBezTo>
                <a:cubicBezTo>
                  <a:pt x="441233" y="739465"/>
                  <a:pt x="439860" y="722942"/>
                  <a:pt x="402001" y="674070"/>
                </a:cubicBezTo>
                <a:cubicBezTo>
                  <a:pt x="366204" y="627951"/>
                  <a:pt x="331100" y="581144"/>
                  <a:pt x="296681" y="534333"/>
                </a:cubicBezTo>
                <a:cubicBezTo>
                  <a:pt x="276032" y="506801"/>
                  <a:pt x="276032" y="484085"/>
                  <a:pt x="296681" y="456552"/>
                </a:cubicBezTo>
                <a:cubicBezTo>
                  <a:pt x="307007" y="442784"/>
                  <a:pt x="318019" y="429016"/>
                  <a:pt x="331100" y="418003"/>
                </a:cubicBezTo>
                <a:cubicBezTo>
                  <a:pt x="357255" y="395978"/>
                  <a:pt x="375156" y="393223"/>
                  <a:pt x="404753" y="409742"/>
                </a:cubicBezTo>
                <a:cubicBezTo>
                  <a:pt x="457069" y="438652"/>
                  <a:pt x="510760" y="465497"/>
                  <a:pt x="561009" y="497853"/>
                </a:cubicBezTo>
                <a:cubicBezTo>
                  <a:pt x="618832" y="535024"/>
                  <a:pt x="658755" y="510243"/>
                  <a:pt x="700746" y="458617"/>
                </a:cubicBezTo>
                <a:cubicBezTo>
                  <a:pt x="714514" y="441407"/>
                  <a:pt x="709694" y="418690"/>
                  <a:pt x="704188" y="398042"/>
                </a:cubicBezTo>
                <a:cubicBezTo>
                  <a:pt x="689042" y="339532"/>
                  <a:pt x="673901" y="281022"/>
                  <a:pt x="658755" y="222511"/>
                </a:cubicBezTo>
                <a:cubicBezTo>
                  <a:pt x="647742" y="180520"/>
                  <a:pt x="654626" y="163310"/>
                  <a:pt x="691798" y="141285"/>
                </a:cubicBezTo>
                <a:cubicBezTo>
                  <a:pt x="700055" y="136465"/>
                  <a:pt x="708317" y="131645"/>
                  <a:pt x="717265" y="127517"/>
                </a:cubicBezTo>
                <a:cubicBezTo>
                  <a:pt x="762008" y="106868"/>
                  <a:pt x="781969" y="111684"/>
                  <a:pt x="812256" y="150924"/>
                </a:cubicBezTo>
                <a:cubicBezTo>
                  <a:pt x="848741" y="197040"/>
                  <a:pt x="885225" y="243850"/>
                  <a:pt x="921706" y="289970"/>
                </a:cubicBezTo>
                <a:cubicBezTo>
                  <a:pt x="956126" y="332648"/>
                  <a:pt x="1036662" y="332648"/>
                  <a:pt x="1071078" y="289279"/>
                </a:cubicBezTo>
                <a:cubicBezTo>
                  <a:pt x="1085533" y="270696"/>
                  <a:pt x="1085533" y="247292"/>
                  <a:pt x="1088975" y="225953"/>
                </a:cubicBezTo>
                <a:cubicBezTo>
                  <a:pt x="1097237" y="172259"/>
                  <a:pt x="1104121" y="118568"/>
                  <a:pt x="1111005" y="64877"/>
                </a:cubicBezTo>
                <a:cubicBezTo>
                  <a:pt x="1116511" y="22200"/>
                  <a:pt x="1128211" y="10496"/>
                  <a:pt x="1170889" y="2925"/>
                </a:cubicBezTo>
                <a:cubicBezTo>
                  <a:pt x="1188786" y="-517"/>
                  <a:pt x="1206686" y="-517"/>
                  <a:pt x="1224583" y="861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Freeform: Shape 5">
            <a:extLst>
              <a:ext uri="{FF2B5EF4-FFF2-40B4-BE49-F238E27FC236}">
                <a16:creationId xmlns:a16="http://schemas.microsoft.com/office/drawing/2014/main" id="{1F9DF14E-0A6D-48D6-BD3E-D966A0156EE6}"/>
              </a:ext>
            </a:extLst>
          </p:cNvPr>
          <p:cNvSpPr/>
          <p:nvPr/>
        </p:nvSpPr>
        <p:spPr>
          <a:xfrm>
            <a:off x="9789294" y="4369417"/>
            <a:ext cx="458833" cy="458833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CC4DE27-69C6-4562-92C4-ABA9B0E5F647}"/>
              </a:ext>
            </a:extLst>
          </p:cNvPr>
          <p:cNvGrpSpPr/>
          <p:nvPr/>
        </p:nvGrpSpPr>
        <p:grpSpPr>
          <a:xfrm>
            <a:off x="9262845" y="5514898"/>
            <a:ext cx="797885" cy="1132887"/>
            <a:chOff x="4160927" y="2978939"/>
            <a:chExt cx="1013906" cy="1439607"/>
          </a:xfrm>
        </p:grpSpPr>
        <p:grpSp>
          <p:nvGrpSpPr>
            <p:cNvPr id="65" name="Group 33">
              <a:extLst>
                <a:ext uri="{FF2B5EF4-FFF2-40B4-BE49-F238E27FC236}">
                  <a16:creationId xmlns:a16="http://schemas.microsoft.com/office/drawing/2014/main" id="{F14F5BE7-B9DC-4221-8E39-305FC2F216E5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78" name="Freeform: Shape 3">
                <a:extLst>
                  <a:ext uri="{FF2B5EF4-FFF2-40B4-BE49-F238E27FC236}">
                    <a16:creationId xmlns:a16="http://schemas.microsoft.com/office/drawing/2014/main" id="{9162EC76-65F9-4643-8C2B-86AE05870D8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4">
                <a:extLst>
                  <a:ext uri="{FF2B5EF4-FFF2-40B4-BE49-F238E27FC236}">
                    <a16:creationId xmlns:a16="http://schemas.microsoft.com/office/drawing/2014/main" id="{E21F5BEA-AE66-461D-BC45-6D85819AA4CB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5">
                <a:extLst>
                  <a:ext uri="{FF2B5EF4-FFF2-40B4-BE49-F238E27FC236}">
                    <a16:creationId xmlns:a16="http://schemas.microsoft.com/office/drawing/2014/main" id="{610024C8-0F94-4C0A-8F65-889CA5ED5E7F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">
                <a:extLst>
                  <a:ext uri="{FF2B5EF4-FFF2-40B4-BE49-F238E27FC236}">
                    <a16:creationId xmlns:a16="http://schemas.microsoft.com/office/drawing/2014/main" id="{82417888-FFAD-44AB-8255-C671D939F2E2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7">
                <a:extLst>
                  <a:ext uri="{FF2B5EF4-FFF2-40B4-BE49-F238E27FC236}">
                    <a16:creationId xmlns:a16="http://schemas.microsoft.com/office/drawing/2014/main" id="{4775C015-BD0E-4715-8C0A-51AD271A56D5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">
                <a:extLst>
                  <a:ext uri="{FF2B5EF4-FFF2-40B4-BE49-F238E27FC236}">
                    <a16:creationId xmlns:a16="http://schemas.microsoft.com/office/drawing/2014/main" id="{18264259-5395-4A69-A511-11B0D7F6A15E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BE340FC-1BA6-4A04-AD6E-FE5C5E4ACBF7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AA7D2658-089D-49F8-BE0D-8C17C5F1D98A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CB10F005-7071-48EE-A99B-125C01D038E7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7393750F-48B8-488C-BEDF-713E922A8AF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05A2904-C413-45C4-95FA-0D207252706D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CCA5C062-16C2-4416-89C0-947BDE5507F3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7F3EA443-AF56-4F3E-B7E9-D28106FCEA19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8BA47F5-7B15-4E07-A145-8E3D6AAD2C40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A470454-0128-436E-B804-0693E2801C19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946CDA57-ECB3-4D2C-8CA5-13BB75AC8296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13A5DECA-3E6A-4AA4-9746-9F32B5E8DD8A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F54375E-F5CA-4D18-8014-AD06EE0CFBC9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DC1390-2A60-4277-B1AE-CCDE775C7BE3}"/>
              </a:ext>
            </a:extLst>
          </p:cNvPr>
          <p:cNvGrpSpPr/>
          <p:nvPr/>
        </p:nvGrpSpPr>
        <p:grpSpPr>
          <a:xfrm>
            <a:off x="8614357" y="5688614"/>
            <a:ext cx="637423" cy="905053"/>
            <a:chOff x="4160927" y="2978939"/>
            <a:chExt cx="1013906" cy="1439607"/>
          </a:xfrm>
        </p:grpSpPr>
        <p:grpSp>
          <p:nvGrpSpPr>
            <p:cNvPr id="85" name="Group 33">
              <a:extLst>
                <a:ext uri="{FF2B5EF4-FFF2-40B4-BE49-F238E27FC236}">
                  <a16:creationId xmlns:a16="http://schemas.microsoft.com/office/drawing/2014/main" id="{27D18395-AD8F-4DDA-A043-A7EC9D774AF1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98" name="Freeform: Shape 3">
                <a:extLst>
                  <a:ext uri="{FF2B5EF4-FFF2-40B4-BE49-F238E27FC236}">
                    <a16:creationId xmlns:a16="http://schemas.microsoft.com/office/drawing/2014/main" id="{4920EF51-DAB0-4754-8C22-F51FC72D7402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4">
                <a:extLst>
                  <a:ext uri="{FF2B5EF4-FFF2-40B4-BE49-F238E27FC236}">
                    <a16:creationId xmlns:a16="http://schemas.microsoft.com/office/drawing/2014/main" id="{449720F9-034B-41B6-A897-11182F7620AD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5">
                <a:extLst>
                  <a:ext uri="{FF2B5EF4-FFF2-40B4-BE49-F238E27FC236}">
                    <a16:creationId xmlns:a16="http://schemas.microsoft.com/office/drawing/2014/main" id="{5DA2639C-972C-4435-A2B5-F3BB59A05E6E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6">
                <a:extLst>
                  <a:ext uri="{FF2B5EF4-FFF2-40B4-BE49-F238E27FC236}">
                    <a16:creationId xmlns:a16="http://schemas.microsoft.com/office/drawing/2014/main" id="{3CAD3FB5-C7E5-4E77-9103-8E4422D1B9F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7">
                <a:extLst>
                  <a:ext uri="{FF2B5EF4-FFF2-40B4-BE49-F238E27FC236}">
                    <a16:creationId xmlns:a16="http://schemas.microsoft.com/office/drawing/2014/main" id="{8AD4B3DC-4003-425D-8AA5-379E1FFEC2A3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8">
                <a:extLst>
                  <a:ext uri="{FF2B5EF4-FFF2-40B4-BE49-F238E27FC236}">
                    <a16:creationId xmlns:a16="http://schemas.microsoft.com/office/drawing/2014/main" id="{77D8D8F5-091A-4132-83CA-49C39BE26F5A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46A401E-09E2-46A3-8393-006AC8D25A81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1309F172-B581-4B0E-B631-A2DD67F96390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6F86ED29-D53D-4BD9-B2CA-91EABA603362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844368FC-BFC0-492D-9E9D-150CBCCF036D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830A068-F733-4F34-8B72-A7D97272B1AD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2FE15A2E-8046-472E-B7CB-722A96CEB846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782F0252-0D67-4D0E-B7AD-9BB2B5E4A34F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2F7B1714-3CC8-49B7-BFD9-EDEA6D13FB46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85136B8F-A4BC-4C99-BE6D-90D35D29B679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F3FA5FF4-CB2F-4A67-A987-7874E113FA33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64D3911B-4555-48D9-A284-817966415E9D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EB663C31-4E13-4F04-BB0B-DB4517098779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6114530-F5E7-4C46-AB0C-D6DFE468AEEC}"/>
              </a:ext>
            </a:extLst>
          </p:cNvPr>
          <p:cNvGrpSpPr/>
          <p:nvPr/>
        </p:nvGrpSpPr>
        <p:grpSpPr>
          <a:xfrm>
            <a:off x="10071796" y="5688614"/>
            <a:ext cx="637423" cy="905053"/>
            <a:chOff x="4160927" y="2978939"/>
            <a:chExt cx="1013906" cy="1439607"/>
          </a:xfrm>
        </p:grpSpPr>
        <p:grpSp>
          <p:nvGrpSpPr>
            <p:cNvPr id="105" name="Group 33">
              <a:extLst>
                <a:ext uri="{FF2B5EF4-FFF2-40B4-BE49-F238E27FC236}">
                  <a16:creationId xmlns:a16="http://schemas.microsoft.com/office/drawing/2014/main" id="{8D08BCE5-7E07-4623-A186-E6F865852373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118" name="Freeform: Shape 3">
                <a:extLst>
                  <a:ext uri="{FF2B5EF4-FFF2-40B4-BE49-F238E27FC236}">
                    <a16:creationId xmlns:a16="http://schemas.microsoft.com/office/drawing/2014/main" id="{583C5873-B4C3-4F8B-89EE-EC517243DFD9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4">
                <a:extLst>
                  <a:ext uri="{FF2B5EF4-FFF2-40B4-BE49-F238E27FC236}">
                    <a16:creationId xmlns:a16="http://schemas.microsoft.com/office/drawing/2014/main" id="{72AAE879-0AAE-4C7A-8A54-C07E5AE1FD8A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5">
                <a:extLst>
                  <a:ext uri="{FF2B5EF4-FFF2-40B4-BE49-F238E27FC236}">
                    <a16:creationId xmlns:a16="http://schemas.microsoft.com/office/drawing/2014/main" id="{2CC033F1-364A-40DA-BAF3-7BD227393F3C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6">
                <a:extLst>
                  <a:ext uri="{FF2B5EF4-FFF2-40B4-BE49-F238E27FC236}">
                    <a16:creationId xmlns:a16="http://schemas.microsoft.com/office/drawing/2014/main" id="{B5B82DA8-DE21-4923-9409-0ED1C3BEBF4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7">
                <a:extLst>
                  <a:ext uri="{FF2B5EF4-FFF2-40B4-BE49-F238E27FC236}">
                    <a16:creationId xmlns:a16="http://schemas.microsoft.com/office/drawing/2014/main" id="{663C95AE-2E64-454F-9D38-F35A718D9AED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8">
                <a:extLst>
                  <a:ext uri="{FF2B5EF4-FFF2-40B4-BE49-F238E27FC236}">
                    <a16:creationId xmlns:a16="http://schemas.microsoft.com/office/drawing/2014/main" id="{E79E9FBD-815D-4504-916E-3A653D383C11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2B79B1C3-7ACB-4DDA-8FAF-413B05AABD29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F4675491-5894-4C3D-90C0-6536F42E7F8E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A99338FE-3753-480C-8F18-CC15A73A3B61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84EC786E-EA46-43A6-B21B-DAAFF8A77408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DD2BF74-6837-485C-849C-9593637A65BA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40BF9926-3261-439F-9120-62F66D41ADE5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E7A27DFE-9149-4BC0-9482-5A8E13F34545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114660EF-7B84-4E15-B3D0-BF43C7CC6130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79BB3C6-984C-49A3-999D-18AC9244CAF4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A865EF19-C140-4C19-833D-473171E3B369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6B287D5C-93DA-4561-B81E-EA1B6540463C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3BB06F9-34EE-4DE3-B2F3-EB71E82B209C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1791500-C5D8-4740-BED5-930E49C11F06}"/>
              </a:ext>
            </a:extLst>
          </p:cNvPr>
          <p:cNvSpPr txBox="1"/>
          <p:nvPr/>
        </p:nvSpPr>
        <p:spPr>
          <a:xfrm>
            <a:off x="757468" y="1741017"/>
            <a:ext cx="2393093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Quality </a:t>
            </a:r>
          </a:p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Professional </a:t>
            </a:r>
          </a:p>
          <a:p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PPT Presentation</a:t>
            </a:r>
            <a:endParaRPr lang="ko-KR" altLang="en-US" sz="20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134AB9-BD2A-41B4-A8B9-6BFE8CAE5DA7}"/>
              </a:ext>
            </a:extLst>
          </p:cNvPr>
          <p:cNvSpPr txBox="1"/>
          <p:nvPr/>
        </p:nvSpPr>
        <p:spPr>
          <a:xfrm>
            <a:off x="734351" y="3150007"/>
            <a:ext cx="24162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Presentations.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  <a:p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5437C51-845F-4F8A-9F0B-7AAB9A4AFB5A}"/>
              </a:ext>
            </a:extLst>
          </p:cNvPr>
          <p:cNvSpPr txBox="1"/>
          <p:nvPr/>
        </p:nvSpPr>
        <p:spPr>
          <a:xfrm>
            <a:off x="3750358" y="1627673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1"/>
                </a:solidFill>
                <a:cs typeface="Arial" pitchFamily="34" charset="0"/>
              </a:rPr>
              <a:t>85</a:t>
            </a:r>
            <a:r>
              <a:rPr lang="en-US" altLang="ko-KR" b="1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7" name="Text Placeholder 12">
            <a:extLst>
              <a:ext uri="{FF2B5EF4-FFF2-40B4-BE49-F238E27FC236}">
                <a16:creationId xmlns:a16="http://schemas.microsoft.com/office/drawing/2014/main" id="{A2EC47CB-8781-4499-A3EC-19B750469F3D}"/>
              </a:ext>
            </a:extLst>
          </p:cNvPr>
          <p:cNvSpPr txBox="1">
            <a:spLocks/>
          </p:cNvSpPr>
          <p:nvPr/>
        </p:nvSpPr>
        <p:spPr>
          <a:xfrm>
            <a:off x="3750357" y="2040063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9923B07-1C72-4518-9D85-A2C2E381F58E}"/>
              </a:ext>
            </a:extLst>
          </p:cNvPr>
          <p:cNvSpPr txBox="1"/>
          <p:nvPr/>
        </p:nvSpPr>
        <p:spPr>
          <a:xfrm>
            <a:off x="3750358" y="253217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b="1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9" name="Text Placeholder 12">
            <a:extLst>
              <a:ext uri="{FF2B5EF4-FFF2-40B4-BE49-F238E27FC236}">
                <a16:creationId xmlns:a16="http://schemas.microsoft.com/office/drawing/2014/main" id="{8D1FB97A-9D86-44CA-B634-3E604CDF2BA1}"/>
              </a:ext>
            </a:extLst>
          </p:cNvPr>
          <p:cNvSpPr txBox="1">
            <a:spLocks/>
          </p:cNvSpPr>
          <p:nvPr/>
        </p:nvSpPr>
        <p:spPr>
          <a:xfrm>
            <a:off x="3750357" y="2944562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5FE50ED-A346-4C54-A1A0-1D4895708C6A}"/>
              </a:ext>
            </a:extLst>
          </p:cNvPr>
          <p:cNvSpPr txBox="1"/>
          <p:nvPr/>
        </p:nvSpPr>
        <p:spPr>
          <a:xfrm>
            <a:off x="3750358" y="3436671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b="1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1" name="Text Placeholder 12">
            <a:extLst>
              <a:ext uri="{FF2B5EF4-FFF2-40B4-BE49-F238E27FC236}">
                <a16:creationId xmlns:a16="http://schemas.microsoft.com/office/drawing/2014/main" id="{31110E8D-2F55-400A-AF4E-A99C8FE65C69}"/>
              </a:ext>
            </a:extLst>
          </p:cNvPr>
          <p:cNvSpPr txBox="1">
            <a:spLocks/>
          </p:cNvSpPr>
          <p:nvPr/>
        </p:nvSpPr>
        <p:spPr>
          <a:xfrm>
            <a:off x="3750357" y="3849061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B4E398D-760D-4C81-85C6-BC3D8DD4AF05}"/>
              </a:ext>
            </a:extLst>
          </p:cNvPr>
          <p:cNvSpPr txBox="1"/>
          <p:nvPr/>
        </p:nvSpPr>
        <p:spPr>
          <a:xfrm>
            <a:off x="3750358" y="434117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4"/>
                </a:solidFill>
                <a:cs typeface="Arial" pitchFamily="34" charset="0"/>
              </a:rPr>
              <a:t>55</a:t>
            </a:r>
            <a:r>
              <a:rPr lang="en-US" altLang="ko-KR" b="1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33" name="Text Placeholder 12">
            <a:extLst>
              <a:ext uri="{FF2B5EF4-FFF2-40B4-BE49-F238E27FC236}">
                <a16:creationId xmlns:a16="http://schemas.microsoft.com/office/drawing/2014/main" id="{94592CA7-69C3-4D8E-A6DE-C91E761A3C79}"/>
              </a:ext>
            </a:extLst>
          </p:cNvPr>
          <p:cNvSpPr txBox="1">
            <a:spLocks/>
          </p:cNvSpPr>
          <p:nvPr/>
        </p:nvSpPr>
        <p:spPr>
          <a:xfrm>
            <a:off x="3750357" y="4753560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6D23CC7-DAA9-4AB4-B685-F9154A736E60}"/>
              </a:ext>
            </a:extLst>
          </p:cNvPr>
          <p:cNvSpPr txBox="1"/>
          <p:nvPr/>
        </p:nvSpPr>
        <p:spPr>
          <a:xfrm>
            <a:off x="3750358" y="524566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accent5"/>
                </a:solidFill>
                <a:cs typeface="Arial" pitchFamily="34" charset="0"/>
              </a:rPr>
              <a:t>42</a:t>
            </a:r>
            <a:r>
              <a:rPr lang="en-US" altLang="ko-KR" b="1">
                <a:solidFill>
                  <a:schemeClr val="accent5"/>
                </a:solidFill>
                <a:cs typeface="Arial" pitchFamily="34" charset="0"/>
              </a:rPr>
              <a:t>%</a:t>
            </a:r>
            <a:endParaRPr lang="ko-KR" altLang="en-US" b="1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35" name="Text Placeholder 12">
            <a:extLst>
              <a:ext uri="{FF2B5EF4-FFF2-40B4-BE49-F238E27FC236}">
                <a16:creationId xmlns:a16="http://schemas.microsoft.com/office/drawing/2014/main" id="{2D487CBC-DF52-456A-A2EF-5EA0A231014A}"/>
              </a:ext>
            </a:extLst>
          </p:cNvPr>
          <p:cNvSpPr txBox="1">
            <a:spLocks/>
          </p:cNvSpPr>
          <p:nvPr/>
        </p:nvSpPr>
        <p:spPr>
          <a:xfrm>
            <a:off x="3750357" y="5658058"/>
            <a:ext cx="336941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23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FEAAD-6E9F-40BA-A59C-0765A487DBF7}"/>
              </a:ext>
            </a:extLst>
          </p:cNvPr>
          <p:cNvSpPr txBox="1"/>
          <p:nvPr/>
        </p:nvSpPr>
        <p:spPr>
          <a:xfrm>
            <a:off x="614580" y="2921169"/>
            <a:ext cx="5399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B74A4-B220-426D-8029-EA5367AB5338}"/>
              </a:ext>
            </a:extLst>
          </p:cNvPr>
          <p:cNvSpPr txBox="1"/>
          <p:nvPr/>
        </p:nvSpPr>
        <p:spPr>
          <a:xfrm>
            <a:off x="841926" y="4906173"/>
            <a:ext cx="5214511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/>
              <a:t>We Create Quality </a:t>
            </a:r>
          </a:p>
          <a:p>
            <a:r>
              <a:rPr lang="en-US" altLang="ko-KR" sz="2800">
                <a:solidFill>
                  <a:schemeClr val="accent2"/>
                </a:solidFill>
              </a:rPr>
              <a:t>Professional PPT </a:t>
            </a:r>
            <a:r>
              <a:rPr lang="en-US" altLang="ko-KR" sz="2800"/>
              <a:t>Presentation</a:t>
            </a:r>
            <a:endParaRPr lang="ko-KR" altLang="en-US" sz="280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87F01D8E-8A97-4C3E-BA32-AFE8873C7EFF}"/>
              </a:ext>
            </a:extLst>
          </p:cNvPr>
          <p:cNvSpPr/>
          <p:nvPr/>
        </p:nvSpPr>
        <p:spPr>
          <a:xfrm>
            <a:off x="783874" y="53787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pl-PL" altLang="ko-KR" sz="4000" b="1">
                <a:solidFill>
                  <a:schemeClr val="accent2"/>
                </a:solidFill>
                <a:latin typeface="+mj-lt"/>
              </a:rPr>
              <a:t>ARTICLE</a:t>
            </a:r>
            <a:endParaRPr lang="en-US" altLang="ko-KR" sz="4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직사각형 6">
            <a:extLst>
              <a:ext uri="{FF2B5EF4-FFF2-40B4-BE49-F238E27FC236}">
                <a16:creationId xmlns:a16="http://schemas.microsoft.com/office/drawing/2014/main" id="{41D206BB-3FB1-4556-B8CE-46B5F30382DE}"/>
              </a:ext>
            </a:extLst>
          </p:cNvPr>
          <p:cNvSpPr/>
          <p:nvPr/>
        </p:nvSpPr>
        <p:spPr>
          <a:xfrm>
            <a:off x="2297428" y="1192192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>
                <a:solidFill>
                  <a:schemeClr val="accent3"/>
                </a:solidFill>
                <a:latin typeface="+mj-lt"/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9D775-91C2-44F8-AE5C-68B75725BC68}"/>
              </a:ext>
            </a:extLst>
          </p:cNvPr>
          <p:cNvSpPr txBox="1"/>
          <p:nvPr/>
        </p:nvSpPr>
        <p:spPr>
          <a:xfrm>
            <a:off x="841926" y="5831640"/>
            <a:ext cx="5293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3C18AC-9F1A-40C4-93F2-374D45CA7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Hardware </a:t>
            </a:r>
            <a:r>
              <a:rPr lang="pl-PL" err="1"/>
              <a:t>architecture</a:t>
            </a:r>
            <a:endParaRPr lang="en-US"/>
          </a:p>
        </p:txBody>
      </p:sp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AD9D5239-895C-90A1-F836-281E9CBA3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850" y="1758950"/>
            <a:ext cx="2146300" cy="2146300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D61FC50E-B7BA-CE29-AB92-6868A69B4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173" y="1758950"/>
            <a:ext cx="2146300" cy="2146300"/>
          </a:xfrm>
          <a:prstGeom prst="rect">
            <a:avLst/>
          </a:prstGeom>
        </p:spPr>
      </p:pic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1302AF07-60A6-484E-51C0-1A978EA21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0527" y="1758950"/>
            <a:ext cx="2146300" cy="21463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A6617-D293-33E3-FEDD-E30479DF4BD8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2881473" y="2832100"/>
            <a:ext cx="21413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A7C6D4-70A2-E7F1-E30F-5E4F4AE5D76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169150" y="2832100"/>
            <a:ext cx="21413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ACDBD-D005-ADD2-D876-1D9EB2EADDB4}"/>
              </a:ext>
            </a:extLst>
          </p:cNvPr>
          <p:cNvSpPr txBox="1"/>
          <p:nvPr/>
        </p:nvSpPr>
        <p:spPr>
          <a:xfrm>
            <a:off x="404435" y="3905250"/>
            <a:ext cx="2807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/>
              <a:t>User control</a:t>
            </a:r>
            <a:br>
              <a:rPr lang="en-DK"/>
            </a:br>
            <a:r>
              <a:rPr lang="en-DK"/>
              <a:t>a website for easy factory monitoring everywhere in the world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FA09D-6DF3-B213-5947-5C41C35D521B}"/>
              </a:ext>
            </a:extLst>
          </p:cNvPr>
          <p:cNvSpPr txBox="1"/>
          <p:nvPr/>
        </p:nvSpPr>
        <p:spPr>
          <a:xfrm>
            <a:off x="4706239" y="3906430"/>
            <a:ext cx="2807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/>
              <a:t>Autonomous fleet manager</a:t>
            </a:r>
            <a:br>
              <a:rPr lang="en-DK"/>
            </a:br>
            <a:r>
              <a:rPr lang="en-DK"/>
              <a:t>a RaspberryPi server to manage your fleet without effort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8BF0F1-5DBF-536B-EBB4-8643CE01E113}"/>
              </a:ext>
            </a:extLst>
          </p:cNvPr>
          <p:cNvSpPr txBox="1"/>
          <p:nvPr/>
        </p:nvSpPr>
        <p:spPr>
          <a:xfrm>
            <a:off x="8979789" y="3905250"/>
            <a:ext cx="2807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/>
              <a:t>eCam brain</a:t>
            </a:r>
            <a:br>
              <a:rPr lang="en-DK"/>
            </a:br>
            <a:r>
              <a:rPr lang="en-DK"/>
              <a:t>a powerful ESP32-S3 microprocessor to control motors and communicate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D1156A8-B579-36A7-C51A-4635FA5DA44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3A59DB6-5406-1DE9-8F02-2944457B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6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0455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B180EC-2AE4-48A5-B67C-38E8C6DB2D92}"/>
              </a:ext>
            </a:extLst>
          </p:cNvPr>
          <p:cNvGrpSpPr/>
          <p:nvPr/>
        </p:nvGrpSpPr>
        <p:grpSpPr>
          <a:xfrm>
            <a:off x="2162970" y="2926150"/>
            <a:ext cx="7881326" cy="2482270"/>
            <a:chOff x="1058975" y="2578440"/>
            <a:chExt cx="10089316" cy="31776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14B11F4-4DCE-4F08-B613-5103C8D58E86}"/>
                </a:ext>
              </a:extLst>
            </p:cNvPr>
            <p:cNvGrpSpPr/>
            <p:nvPr/>
          </p:nvGrpSpPr>
          <p:grpSpPr>
            <a:xfrm>
              <a:off x="1283987" y="3348385"/>
              <a:ext cx="9624628" cy="1622215"/>
              <a:chOff x="1012464" y="3314809"/>
              <a:chExt cx="10019243" cy="168872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4DEEAEE-7CC2-49B5-A485-D4FD308E6460}"/>
                  </a:ext>
                </a:extLst>
              </p:cNvPr>
              <p:cNvGrpSpPr/>
              <p:nvPr/>
            </p:nvGrpSpPr>
            <p:grpSpPr>
              <a:xfrm>
                <a:off x="6245842" y="3314809"/>
                <a:ext cx="4785865" cy="1688728"/>
                <a:chOff x="6245842" y="3231243"/>
                <a:chExt cx="4785865" cy="1688728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E51E4FA-B6A8-4EC5-B68F-080747CED499}"/>
                    </a:ext>
                  </a:extLst>
                </p:cNvPr>
                <p:cNvGrpSpPr/>
                <p:nvPr/>
              </p:nvGrpSpPr>
              <p:grpSpPr>
                <a:xfrm>
                  <a:off x="6245842" y="323124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13" name="자유형: 도형 12">
                    <a:extLst>
                      <a:ext uri="{FF2B5EF4-FFF2-40B4-BE49-F238E27FC236}">
                        <a16:creationId xmlns:a16="http://schemas.microsoft.com/office/drawing/2014/main" id="{93457BF8-44C2-4D14-BA66-D83D021104E5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" name="자유형: 도형 13">
                    <a:extLst>
                      <a:ext uri="{FF2B5EF4-FFF2-40B4-BE49-F238E27FC236}">
                        <a16:creationId xmlns:a16="http://schemas.microsoft.com/office/drawing/2014/main" id="{F8E23BF7-C203-4549-AB44-B7F7648CAC40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205C020D-5F81-48BE-877C-57F06484C4CC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698EBAB5-1484-446B-862D-3E107319B218}"/>
                    </a:ext>
                  </a:extLst>
                </p:cNvPr>
                <p:cNvGrpSpPr/>
                <p:nvPr/>
              </p:nvGrpSpPr>
              <p:grpSpPr>
                <a:xfrm flipV="1">
                  <a:off x="6245842" y="415917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C503389-DA19-42DB-A013-DAC5E45F607B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E11945B9-5C71-4240-9F76-60F8CE56A8F8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CD6EB130-F496-41D5-AAD3-B75A10316617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B5FE6A9-D1AC-4B15-851C-BF4DAF413B4A}"/>
                  </a:ext>
                </a:extLst>
              </p:cNvPr>
              <p:cNvGrpSpPr/>
              <p:nvPr/>
            </p:nvGrpSpPr>
            <p:grpSpPr>
              <a:xfrm flipH="1">
                <a:off x="1012464" y="3314809"/>
                <a:ext cx="4785865" cy="1688728"/>
                <a:chOff x="6245842" y="3231243"/>
                <a:chExt cx="4785865" cy="1688728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00E72B4-ED84-49C3-828E-9059FD3796B2}"/>
                    </a:ext>
                  </a:extLst>
                </p:cNvPr>
                <p:cNvGrpSpPr/>
                <p:nvPr/>
              </p:nvGrpSpPr>
              <p:grpSpPr>
                <a:xfrm>
                  <a:off x="6245842" y="323124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F897DA64-F554-467A-82C0-8ACECA45D8A5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180A825D-31C0-4AA3-BC66-F28FAA6133BE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518BE624-D823-4BE9-A5CE-78E3AAF5A830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29F80661-37F2-42A7-A1EC-A37E1D3033C9}"/>
                    </a:ext>
                  </a:extLst>
                </p:cNvPr>
                <p:cNvGrpSpPr/>
                <p:nvPr/>
              </p:nvGrpSpPr>
              <p:grpSpPr>
                <a:xfrm flipV="1">
                  <a:off x="6245842" y="4159173"/>
                  <a:ext cx="4785865" cy="760798"/>
                  <a:chOff x="0" y="2458791"/>
                  <a:chExt cx="12191227" cy="1938012"/>
                </a:xfrm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87DFB119-4F6B-42C2-B4EB-966D46245471}"/>
                      </a:ext>
                    </a:extLst>
                  </p:cNvPr>
                  <p:cNvSpPr/>
                  <p:nvPr/>
                </p:nvSpPr>
                <p:spPr>
                  <a:xfrm>
                    <a:off x="5580" y="2469952"/>
                    <a:ext cx="8174414" cy="1346896"/>
                  </a:xfrm>
                  <a:custGeom>
                    <a:avLst/>
                    <a:gdLst>
                      <a:gd name="connsiteX0" fmla="*/ 7883330 w 8174414"/>
                      <a:gd name="connsiteY0" fmla="*/ 118572 h 1346896"/>
                      <a:gd name="connsiteX1" fmla="*/ 7527444 w 8174414"/>
                      <a:gd name="connsiteY1" fmla="*/ 600842 h 1346896"/>
                      <a:gd name="connsiteX2" fmla="*/ 6624807 w 8174414"/>
                      <a:gd name="connsiteY2" fmla="*/ 847001 h 1346896"/>
                      <a:gd name="connsiteX3" fmla="*/ 3892682 w 8174414"/>
                      <a:gd name="connsiteY3" fmla="*/ 1026790 h 1346896"/>
                      <a:gd name="connsiteX4" fmla="*/ 0 w 8174414"/>
                      <a:gd name="connsiteY4" fmla="*/ 1058472 h 1346896"/>
                      <a:gd name="connsiteX5" fmla="*/ 7126 w 8174414"/>
                      <a:gd name="connsiteY5" fmla="*/ 1345756 h 1346896"/>
                      <a:gd name="connsiteX6" fmla="*/ 2081312 w 8174414"/>
                      <a:gd name="connsiteY6" fmla="*/ 1344039 h 1346896"/>
                      <a:gd name="connsiteX7" fmla="*/ 2308238 w 8174414"/>
                      <a:gd name="connsiteY7" fmla="*/ 1335797 h 1346896"/>
                      <a:gd name="connsiteX8" fmla="*/ 6599393 w 8174414"/>
                      <a:gd name="connsiteY8" fmla="*/ 1143816 h 1346896"/>
                      <a:gd name="connsiteX9" fmla="*/ 7693066 w 8174414"/>
                      <a:gd name="connsiteY9" fmla="*/ 840819 h 1346896"/>
                      <a:gd name="connsiteX10" fmla="*/ 8168898 w 8174414"/>
                      <a:gd name="connsiteY10" fmla="*/ 117112 h 1346896"/>
                      <a:gd name="connsiteX11" fmla="*/ 8173963 w 8174414"/>
                      <a:gd name="connsiteY11" fmla="*/ 1116 h 1346896"/>
                      <a:gd name="connsiteX12" fmla="*/ 7891401 w 8174414"/>
                      <a:gd name="connsiteY12" fmla="*/ 0 h 1346896"/>
                      <a:gd name="connsiteX13" fmla="*/ 7883330 w 8174414"/>
                      <a:gd name="connsiteY13" fmla="*/ 118572 h 134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74414" h="1346896">
                        <a:moveTo>
                          <a:pt x="7883330" y="118572"/>
                        </a:moveTo>
                        <a:cubicBezTo>
                          <a:pt x="7862896" y="357174"/>
                          <a:pt x="7728269" y="502019"/>
                          <a:pt x="7527444" y="600842"/>
                        </a:cubicBezTo>
                        <a:cubicBezTo>
                          <a:pt x="7242735" y="740879"/>
                          <a:pt x="6935274" y="800980"/>
                          <a:pt x="6624807" y="847001"/>
                        </a:cubicBezTo>
                        <a:cubicBezTo>
                          <a:pt x="5719079" y="981113"/>
                          <a:pt x="4805452" y="1008759"/>
                          <a:pt x="3892682" y="1026790"/>
                        </a:cubicBezTo>
                        <a:cubicBezTo>
                          <a:pt x="2692715" y="1050487"/>
                          <a:pt x="1200311" y="1049714"/>
                          <a:pt x="0" y="1058472"/>
                        </a:cubicBezTo>
                        <a:cubicBezTo>
                          <a:pt x="2232" y="1138750"/>
                          <a:pt x="2232" y="1276125"/>
                          <a:pt x="7126" y="1345756"/>
                        </a:cubicBezTo>
                        <a:cubicBezTo>
                          <a:pt x="655621" y="1344125"/>
                          <a:pt x="1432903" y="1345070"/>
                          <a:pt x="2081312" y="1344039"/>
                        </a:cubicBezTo>
                        <a:cubicBezTo>
                          <a:pt x="2156868" y="1343953"/>
                          <a:pt x="2233197" y="1354428"/>
                          <a:pt x="2308238" y="1335797"/>
                        </a:cubicBezTo>
                        <a:cubicBezTo>
                          <a:pt x="3741055" y="1325665"/>
                          <a:pt x="5174474" y="1324721"/>
                          <a:pt x="6599393" y="1143816"/>
                        </a:cubicBezTo>
                        <a:cubicBezTo>
                          <a:pt x="6977258" y="1095820"/>
                          <a:pt x="7351004" y="1021552"/>
                          <a:pt x="7693066" y="840819"/>
                        </a:cubicBezTo>
                        <a:cubicBezTo>
                          <a:pt x="7983614" y="687303"/>
                          <a:pt x="8161342" y="455311"/>
                          <a:pt x="8168898" y="117112"/>
                        </a:cubicBezTo>
                        <a:cubicBezTo>
                          <a:pt x="8170443" y="49455"/>
                          <a:pt x="8176024" y="39753"/>
                          <a:pt x="8173963" y="1116"/>
                        </a:cubicBezTo>
                        <a:lnTo>
                          <a:pt x="7891401" y="0"/>
                        </a:lnTo>
                        <a:cubicBezTo>
                          <a:pt x="7892689" y="39667"/>
                          <a:pt x="7889598" y="45505"/>
                          <a:pt x="7883330" y="11857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CC205C68-F592-4ADB-92D3-DE7CEE4A9E2B}"/>
                      </a:ext>
                    </a:extLst>
                  </p:cNvPr>
                  <p:cNvSpPr/>
                  <p:nvPr/>
                </p:nvSpPr>
                <p:spPr>
                  <a:xfrm>
                    <a:off x="3164" y="2480770"/>
                    <a:ext cx="12188063" cy="1916033"/>
                  </a:xfrm>
                  <a:custGeom>
                    <a:avLst/>
                    <a:gdLst>
                      <a:gd name="connsiteX0" fmla="*/ 11901894 w 12188063"/>
                      <a:gd name="connsiteY0" fmla="*/ 218082 h 1916033"/>
                      <a:gd name="connsiteX1" fmla="*/ 11893652 w 12188063"/>
                      <a:gd name="connsiteY1" fmla="*/ 271057 h 1916033"/>
                      <a:gd name="connsiteX2" fmla="*/ 11249107 w 12188063"/>
                      <a:gd name="connsiteY2" fmla="*/ 996310 h 1916033"/>
                      <a:gd name="connsiteX3" fmla="*/ 9421252 w 12188063"/>
                      <a:gd name="connsiteY3" fmla="*/ 1395898 h 1916033"/>
                      <a:gd name="connsiteX4" fmla="*/ 6997791 w 12188063"/>
                      <a:gd name="connsiteY4" fmla="*/ 1556111 h 1916033"/>
                      <a:gd name="connsiteX5" fmla="*/ 4768544 w 12188063"/>
                      <a:gd name="connsiteY5" fmla="*/ 1610460 h 1916033"/>
                      <a:gd name="connsiteX6" fmla="*/ 2245 w 12188063"/>
                      <a:gd name="connsiteY6" fmla="*/ 1622824 h 1916033"/>
                      <a:gd name="connsiteX7" fmla="*/ 1729 w 12188063"/>
                      <a:gd name="connsiteY7" fmla="*/ 1916033 h 1916033"/>
                      <a:gd name="connsiteX8" fmla="*/ 6091462 w 12188063"/>
                      <a:gd name="connsiteY8" fmla="*/ 1865548 h 1916033"/>
                      <a:gd name="connsiteX9" fmla="*/ 8117566 w 12188063"/>
                      <a:gd name="connsiteY9" fmla="*/ 1784497 h 1916033"/>
                      <a:gd name="connsiteX10" fmla="*/ 10132509 w 12188063"/>
                      <a:gd name="connsiteY10" fmla="*/ 1589682 h 1916033"/>
                      <a:gd name="connsiteX11" fmla="*/ 11470281 w 12188063"/>
                      <a:gd name="connsiteY11" fmla="*/ 1212417 h 1916033"/>
                      <a:gd name="connsiteX12" fmla="*/ 12183856 w 12188063"/>
                      <a:gd name="connsiteY12" fmla="*/ 234310 h 1916033"/>
                      <a:gd name="connsiteX13" fmla="*/ 12188063 w 12188063"/>
                      <a:gd name="connsiteY13" fmla="*/ 1030 h 1916033"/>
                      <a:gd name="connsiteX14" fmla="*/ 11903869 w 12188063"/>
                      <a:gd name="connsiteY14" fmla="*/ 0 h 1916033"/>
                      <a:gd name="connsiteX15" fmla="*/ 11901894 w 12188063"/>
                      <a:gd name="connsiteY15" fmla="*/ 218082 h 1916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188063" h="1916033">
                        <a:moveTo>
                          <a:pt x="11901894" y="218082"/>
                        </a:moveTo>
                        <a:cubicBezTo>
                          <a:pt x="11900263" y="235855"/>
                          <a:pt x="11896056" y="253370"/>
                          <a:pt x="11893652" y="271057"/>
                        </a:cubicBezTo>
                        <a:cubicBezTo>
                          <a:pt x="11841106" y="656994"/>
                          <a:pt x="11575286" y="856531"/>
                          <a:pt x="11249107" y="996310"/>
                        </a:cubicBezTo>
                        <a:cubicBezTo>
                          <a:pt x="10666038" y="1246246"/>
                          <a:pt x="10043387" y="1326438"/>
                          <a:pt x="9421252" y="1395898"/>
                        </a:cubicBezTo>
                        <a:cubicBezTo>
                          <a:pt x="8616236" y="1485707"/>
                          <a:pt x="7806756" y="1523399"/>
                          <a:pt x="6997791" y="1556111"/>
                        </a:cubicBezTo>
                        <a:cubicBezTo>
                          <a:pt x="6255195" y="1586162"/>
                          <a:pt x="5511741" y="1605309"/>
                          <a:pt x="4768544" y="1610460"/>
                        </a:cubicBezTo>
                        <a:cubicBezTo>
                          <a:pt x="3222736" y="1621279"/>
                          <a:pt x="1548053" y="1619819"/>
                          <a:pt x="2245" y="1622824"/>
                        </a:cubicBezTo>
                        <a:cubicBezTo>
                          <a:pt x="-3851" y="1763204"/>
                          <a:pt x="4735" y="1823305"/>
                          <a:pt x="1729" y="1916033"/>
                        </a:cubicBezTo>
                        <a:cubicBezTo>
                          <a:pt x="1977349" y="1912169"/>
                          <a:pt x="4116186" y="1923245"/>
                          <a:pt x="6091462" y="1865548"/>
                        </a:cubicBezTo>
                        <a:cubicBezTo>
                          <a:pt x="6767259" y="1845800"/>
                          <a:pt x="7442542" y="1823906"/>
                          <a:pt x="8117566" y="1784497"/>
                        </a:cubicBezTo>
                        <a:cubicBezTo>
                          <a:pt x="8792076" y="1745087"/>
                          <a:pt x="9464954" y="1695203"/>
                          <a:pt x="10132509" y="1589682"/>
                        </a:cubicBezTo>
                        <a:cubicBezTo>
                          <a:pt x="10592971" y="1516874"/>
                          <a:pt x="11048197" y="1420454"/>
                          <a:pt x="11470281" y="1212417"/>
                        </a:cubicBezTo>
                        <a:cubicBezTo>
                          <a:pt x="11877338" y="1011679"/>
                          <a:pt x="12154922" y="713146"/>
                          <a:pt x="12183856" y="234310"/>
                        </a:cubicBezTo>
                        <a:cubicBezTo>
                          <a:pt x="12188406" y="158754"/>
                          <a:pt x="12184972" y="4379"/>
                          <a:pt x="12188063" y="1030"/>
                        </a:cubicBezTo>
                        <a:lnTo>
                          <a:pt x="11903869" y="0"/>
                        </a:lnTo>
                        <a:cubicBezTo>
                          <a:pt x="11913314" y="71778"/>
                          <a:pt x="11916319" y="65682"/>
                          <a:pt x="11901894" y="21808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810E7D42-D4DA-426B-9493-8BA38CC8A852}"/>
                      </a:ext>
                    </a:extLst>
                  </p:cNvPr>
                  <p:cNvSpPr/>
                  <p:nvPr/>
                </p:nvSpPr>
                <p:spPr>
                  <a:xfrm>
                    <a:off x="0" y="2458791"/>
                    <a:ext cx="4161593" cy="776939"/>
                  </a:xfrm>
                  <a:custGeom>
                    <a:avLst/>
                    <a:gdLst>
                      <a:gd name="connsiteX0" fmla="*/ 3864950 w 4161593"/>
                      <a:gd name="connsiteY0" fmla="*/ 50914 h 776939"/>
                      <a:gd name="connsiteX1" fmla="*/ 3780894 w 4161593"/>
                      <a:gd name="connsiteY1" fmla="*/ 208809 h 776939"/>
                      <a:gd name="connsiteX2" fmla="*/ 3614155 w 4161593"/>
                      <a:gd name="connsiteY2" fmla="*/ 293467 h 776939"/>
                      <a:gd name="connsiteX3" fmla="*/ 3129137 w 4161593"/>
                      <a:gd name="connsiteY3" fmla="*/ 395811 h 776939"/>
                      <a:gd name="connsiteX4" fmla="*/ 0 w 4161593"/>
                      <a:gd name="connsiteY4" fmla="*/ 479523 h 776939"/>
                      <a:gd name="connsiteX5" fmla="*/ 10303 w 4161593"/>
                      <a:gd name="connsiteY5" fmla="*/ 776940 h 776939"/>
                      <a:gd name="connsiteX6" fmla="*/ 3035550 w 4161593"/>
                      <a:gd name="connsiteY6" fmla="*/ 697520 h 776939"/>
                      <a:gd name="connsiteX7" fmla="*/ 3854218 w 4161593"/>
                      <a:gd name="connsiteY7" fmla="*/ 505710 h 776939"/>
                      <a:gd name="connsiteX8" fmla="*/ 4147942 w 4161593"/>
                      <a:gd name="connsiteY8" fmla="*/ 130420 h 776939"/>
                      <a:gd name="connsiteX9" fmla="*/ 4161593 w 4161593"/>
                      <a:gd name="connsiteY9" fmla="*/ 1545 h 776939"/>
                      <a:gd name="connsiteX10" fmla="*/ 3866667 w 4161593"/>
                      <a:gd name="connsiteY10" fmla="*/ 0 h 776939"/>
                      <a:gd name="connsiteX11" fmla="*/ 3864950 w 4161593"/>
                      <a:gd name="connsiteY11" fmla="*/ 50914 h 77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61593" h="776939">
                        <a:moveTo>
                          <a:pt x="3864950" y="50914"/>
                        </a:moveTo>
                        <a:cubicBezTo>
                          <a:pt x="3868899" y="116683"/>
                          <a:pt x="3835844" y="173264"/>
                          <a:pt x="3780894" y="208809"/>
                        </a:cubicBezTo>
                        <a:cubicBezTo>
                          <a:pt x="3728777" y="242552"/>
                          <a:pt x="3672196" y="271573"/>
                          <a:pt x="3614155" y="293467"/>
                        </a:cubicBezTo>
                        <a:cubicBezTo>
                          <a:pt x="3458149" y="352366"/>
                          <a:pt x="3293643" y="379498"/>
                          <a:pt x="3129137" y="395811"/>
                        </a:cubicBezTo>
                        <a:cubicBezTo>
                          <a:pt x="2088181" y="498756"/>
                          <a:pt x="1043961" y="484933"/>
                          <a:pt x="0" y="479523"/>
                        </a:cubicBezTo>
                        <a:cubicBezTo>
                          <a:pt x="0" y="580150"/>
                          <a:pt x="7813" y="703444"/>
                          <a:pt x="10303" y="776940"/>
                        </a:cubicBezTo>
                        <a:cubicBezTo>
                          <a:pt x="973557" y="772990"/>
                          <a:pt x="2074701" y="784409"/>
                          <a:pt x="3035550" y="697520"/>
                        </a:cubicBezTo>
                        <a:cubicBezTo>
                          <a:pt x="3316653" y="672106"/>
                          <a:pt x="3597070" y="636045"/>
                          <a:pt x="3854218" y="505710"/>
                        </a:cubicBezTo>
                        <a:cubicBezTo>
                          <a:pt x="4010395" y="426548"/>
                          <a:pt x="4132573" y="308234"/>
                          <a:pt x="4147942" y="130420"/>
                        </a:cubicBezTo>
                        <a:cubicBezTo>
                          <a:pt x="4154811" y="50914"/>
                          <a:pt x="4154811" y="33743"/>
                          <a:pt x="4161593" y="1545"/>
                        </a:cubicBezTo>
                        <a:lnTo>
                          <a:pt x="3866667" y="0"/>
                        </a:lnTo>
                        <a:cubicBezTo>
                          <a:pt x="3862889" y="16485"/>
                          <a:pt x="3862889" y="16485"/>
                          <a:pt x="3864950" y="5091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5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927AB41-FE78-48F3-9BA2-F1096092449E}"/>
                </a:ext>
              </a:extLst>
            </p:cNvPr>
            <p:cNvGrpSpPr/>
            <p:nvPr/>
          </p:nvGrpSpPr>
          <p:grpSpPr>
            <a:xfrm>
              <a:off x="5324797" y="2991220"/>
              <a:ext cx="1543007" cy="2114672"/>
              <a:chOff x="1007371" y="334047"/>
              <a:chExt cx="2785541" cy="3817551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9FE1998A-6D07-429D-B005-AFE995988C4F}"/>
                  </a:ext>
                </a:extLst>
              </p:cNvPr>
              <p:cNvSpPr/>
              <p:nvPr/>
            </p:nvSpPr>
            <p:spPr>
              <a:xfrm>
                <a:off x="1007371" y="334047"/>
                <a:ext cx="2785541" cy="3817551"/>
              </a:xfrm>
              <a:custGeom>
                <a:avLst/>
                <a:gdLst>
                  <a:gd name="connsiteX0" fmla="*/ 2784939 w 2785541"/>
                  <a:gd name="connsiteY0" fmla="*/ 700665 h 3817551"/>
                  <a:gd name="connsiteX1" fmla="*/ 2658637 w 2785541"/>
                  <a:gd name="connsiteY1" fmla="*/ 387864 h 3817551"/>
                  <a:gd name="connsiteX2" fmla="*/ 2317738 w 2785541"/>
                  <a:gd name="connsiteY2" fmla="*/ 166884 h 3817551"/>
                  <a:gd name="connsiteX3" fmla="*/ 1644129 w 2785541"/>
                  <a:gd name="connsiteY3" fmla="*/ 11531 h 3817551"/>
                  <a:gd name="connsiteX4" fmla="*/ 582473 w 2785541"/>
                  <a:gd name="connsiteY4" fmla="*/ 123259 h 3817551"/>
                  <a:gd name="connsiteX5" fmla="*/ 126130 w 2785541"/>
                  <a:gd name="connsiteY5" fmla="*/ 387959 h 3817551"/>
                  <a:gd name="connsiteX6" fmla="*/ 210 w 2785541"/>
                  <a:gd name="connsiteY6" fmla="*/ 676852 h 3817551"/>
                  <a:gd name="connsiteX7" fmla="*/ 19 w 2785541"/>
                  <a:gd name="connsiteY7" fmla="*/ 3123539 h 3817551"/>
                  <a:gd name="connsiteX8" fmla="*/ 100698 w 2785541"/>
                  <a:gd name="connsiteY8" fmla="*/ 3398431 h 3817551"/>
                  <a:gd name="connsiteX9" fmla="*/ 528657 w 2785541"/>
                  <a:gd name="connsiteY9" fmla="*/ 3672179 h 3817551"/>
                  <a:gd name="connsiteX10" fmla="*/ 2111426 w 2785541"/>
                  <a:gd name="connsiteY10" fmla="*/ 3719709 h 3817551"/>
                  <a:gd name="connsiteX11" fmla="*/ 2610631 w 2785541"/>
                  <a:gd name="connsiteY11" fmla="*/ 3473107 h 3817551"/>
                  <a:gd name="connsiteX12" fmla="*/ 2785320 w 2785541"/>
                  <a:gd name="connsiteY12" fmla="*/ 3094964 h 3817551"/>
                  <a:gd name="connsiteX13" fmla="*/ 2784939 w 2785541"/>
                  <a:gd name="connsiteY13" fmla="*/ 700665 h 381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5541" h="3817551">
                    <a:moveTo>
                      <a:pt x="2784939" y="700665"/>
                    </a:moveTo>
                    <a:cubicBezTo>
                      <a:pt x="2786653" y="577125"/>
                      <a:pt x="2742172" y="475398"/>
                      <a:pt x="2658637" y="387864"/>
                    </a:cubicBezTo>
                    <a:cubicBezTo>
                      <a:pt x="2562530" y="287184"/>
                      <a:pt x="2444420" y="220033"/>
                      <a:pt x="2317738" y="166884"/>
                    </a:cubicBezTo>
                    <a:cubicBezTo>
                      <a:pt x="2102187" y="76491"/>
                      <a:pt x="1876158" y="31152"/>
                      <a:pt x="1644129" y="11531"/>
                    </a:cubicBezTo>
                    <a:cubicBezTo>
                      <a:pt x="1283037" y="-19140"/>
                      <a:pt x="927849" y="9150"/>
                      <a:pt x="582473" y="123259"/>
                    </a:cubicBezTo>
                    <a:cubicBezTo>
                      <a:pt x="412547" y="179361"/>
                      <a:pt x="252813" y="256323"/>
                      <a:pt x="126130" y="387959"/>
                    </a:cubicBezTo>
                    <a:cubicBezTo>
                      <a:pt x="48597" y="468540"/>
                      <a:pt x="114" y="562362"/>
                      <a:pt x="210" y="676852"/>
                    </a:cubicBezTo>
                    <a:cubicBezTo>
                      <a:pt x="305" y="897451"/>
                      <a:pt x="1924" y="2907702"/>
                      <a:pt x="19" y="3123539"/>
                    </a:cubicBezTo>
                    <a:cubicBezTo>
                      <a:pt x="-933" y="3228885"/>
                      <a:pt x="33738" y="3319278"/>
                      <a:pt x="100698" y="3398431"/>
                    </a:cubicBezTo>
                    <a:cubicBezTo>
                      <a:pt x="215094" y="3533495"/>
                      <a:pt x="365398" y="3615601"/>
                      <a:pt x="528657" y="3672179"/>
                    </a:cubicBezTo>
                    <a:cubicBezTo>
                      <a:pt x="1050722" y="3853249"/>
                      <a:pt x="1579645" y="3860584"/>
                      <a:pt x="2111426" y="3719709"/>
                    </a:cubicBezTo>
                    <a:cubicBezTo>
                      <a:pt x="2293639" y="3671512"/>
                      <a:pt x="2465375" y="3597789"/>
                      <a:pt x="2610631" y="3473107"/>
                    </a:cubicBezTo>
                    <a:cubicBezTo>
                      <a:pt x="2726169" y="3373856"/>
                      <a:pt x="2789797" y="3252984"/>
                      <a:pt x="2785320" y="3094964"/>
                    </a:cubicBezTo>
                    <a:cubicBezTo>
                      <a:pt x="2779605" y="2888748"/>
                      <a:pt x="2781986" y="913263"/>
                      <a:pt x="2784939" y="70066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114A8590-2788-448E-809D-0C609203C602}"/>
                  </a:ext>
                </a:extLst>
              </p:cNvPr>
              <p:cNvSpPr/>
              <p:nvPr/>
            </p:nvSpPr>
            <p:spPr>
              <a:xfrm>
                <a:off x="1110511" y="436347"/>
                <a:ext cx="2577998" cy="1134813"/>
              </a:xfrm>
              <a:custGeom>
                <a:avLst/>
                <a:gdLst>
                  <a:gd name="connsiteX0" fmla="*/ 1250097 w 2577998"/>
                  <a:gd name="connsiteY0" fmla="*/ 1134813 h 1134813"/>
                  <a:gd name="connsiteX1" fmla="*/ 384941 w 2577998"/>
                  <a:gd name="connsiteY1" fmla="*/ 968411 h 1134813"/>
                  <a:gd name="connsiteX2" fmla="*/ 106716 w 2577998"/>
                  <a:gd name="connsiteY2" fmla="*/ 789246 h 1134813"/>
                  <a:gd name="connsiteX3" fmla="*/ 106811 w 2577998"/>
                  <a:gd name="connsiteY3" fmla="*/ 347000 h 1134813"/>
                  <a:gd name="connsiteX4" fmla="*/ 554010 w 2577998"/>
                  <a:gd name="connsiteY4" fmla="*/ 104970 h 1134813"/>
                  <a:gd name="connsiteX5" fmla="*/ 1650433 w 2577998"/>
                  <a:gd name="connsiteY5" fmla="*/ 24674 h 1134813"/>
                  <a:gd name="connsiteX6" fmla="*/ 2280892 w 2577998"/>
                  <a:gd name="connsiteY6" fmla="*/ 209840 h 1134813"/>
                  <a:gd name="connsiteX7" fmla="*/ 2486442 w 2577998"/>
                  <a:gd name="connsiteY7" fmla="*/ 361859 h 1134813"/>
                  <a:gd name="connsiteX8" fmla="*/ 2492538 w 2577998"/>
                  <a:gd name="connsiteY8" fmla="*/ 766196 h 1134813"/>
                  <a:gd name="connsiteX9" fmla="*/ 2120968 w 2577998"/>
                  <a:gd name="connsiteY9" fmla="*/ 997939 h 1134813"/>
                  <a:gd name="connsiteX10" fmla="*/ 1250097 w 2577998"/>
                  <a:gd name="connsiteY10" fmla="*/ 1134813 h 113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7998" h="1134813">
                    <a:moveTo>
                      <a:pt x="1250097" y="1134813"/>
                    </a:moveTo>
                    <a:cubicBezTo>
                      <a:pt x="978730" y="1133289"/>
                      <a:pt x="674120" y="1091951"/>
                      <a:pt x="384941" y="968411"/>
                    </a:cubicBezTo>
                    <a:cubicBezTo>
                      <a:pt x="282357" y="924501"/>
                      <a:pt x="186249" y="869161"/>
                      <a:pt x="106716" y="789246"/>
                    </a:cubicBezTo>
                    <a:cubicBezTo>
                      <a:pt x="-35397" y="646371"/>
                      <a:pt x="-35778" y="488351"/>
                      <a:pt x="106811" y="347000"/>
                    </a:cubicBezTo>
                    <a:cubicBezTo>
                      <a:pt x="231970" y="222985"/>
                      <a:pt x="389132" y="155071"/>
                      <a:pt x="554010" y="104970"/>
                    </a:cubicBezTo>
                    <a:cubicBezTo>
                      <a:pt x="913102" y="-4091"/>
                      <a:pt x="1279434" y="-23141"/>
                      <a:pt x="1650433" y="24674"/>
                    </a:cubicBezTo>
                    <a:cubicBezTo>
                      <a:pt x="1870460" y="53059"/>
                      <a:pt x="2083153" y="106208"/>
                      <a:pt x="2280892" y="209840"/>
                    </a:cubicBezTo>
                    <a:cubicBezTo>
                      <a:pt x="2357092" y="249845"/>
                      <a:pt x="2427482" y="298232"/>
                      <a:pt x="2486442" y="361859"/>
                    </a:cubicBezTo>
                    <a:cubicBezTo>
                      <a:pt x="2605885" y="490828"/>
                      <a:pt x="2609029" y="634560"/>
                      <a:pt x="2492538" y="766196"/>
                    </a:cubicBezTo>
                    <a:cubicBezTo>
                      <a:pt x="2391954" y="879924"/>
                      <a:pt x="2260033" y="945837"/>
                      <a:pt x="2120968" y="997939"/>
                    </a:cubicBezTo>
                    <a:cubicBezTo>
                      <a:pt x="1853410" y="1098142"/>
                      <a:pt x="1574804" y="1134337"/>
                      <a:pt x="1250097" y="1134813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6EF5B13C-0865-4456-BD40-541D809BC6E3}"/>
                  </a:ext>
                </a:extLst>
              </p:cNvPr>
              <p:cNvSpPr/>
              <p:nvPr/>
            </p:nvSpPr>
            <p:spPr>
              <a:xfrm>
                <a:off x="1110170" y="2504324"/>
                <a:ext cx="2577213" cy="922792"/>
              </a:xfrm>
              <a:custGeom>
                <a:avLst/>
                <a:gdLst>
                  <a:gd name="connsiteX0" fmla="*/ 1234 w 2577213"/>
                  <a:gd name="connsiteY0" fmla="*/ 0 h 922792"/>
                  <a:gd name="connsiteX1" fmla="*/ 743898 w 2577213"/>
                  <a:gd name="connsiteY1" fmla="*/ 353758 h 922792"/>
                  <a:gd name="connsiteX2" fmla="*/ 2047204 w 2577213"/>
                  <a:gd name="connsiteY2" fmla="*/ 300799 h 922792"/>
                  <a:gd name="connsiteX3" fmla="*/ 2567650 w 2577213"/>
                  <a:gd name="connsiteY3" fmla="*/ 8763 h 922792"/>
                  <a:gd name="connsiteX4" fmla="*/ 2575746 w 2577213"/>
                  <a:gd name="connsiteY4" fmla="*/ 14097 h 922792"/>
                  <a:gd name="connsiteX5" fmla="*/ 2574984 w 2577213"/>
                  <a:gd name="connsiteY5" fmla="*/ 385096 h 922792"/>
                  <a:gd name="connsiteX6" fmla="*/ 2480782 w 2577213"/>
                  <a:gd name="connsiteY6" fmla="*/ 567214 h 922792"/>
                  <a:gd name="connsiteX7" fmla="*/ 2091114 w 2577213"/>
                  <a:gd name="connsiteY7" fmla="*/ 796957 h 922792"/>
                  <a:gd name="connsiteX8" fmla="*/ 1082512 w 2577213"/>
                  <a:gd name="connsiteY8" fmla="*/ 914876 h 922792"/>
                  <a:gd name="connsiteX9" fmla="*/ 372899 w 2577213"/>
                  <a:gd name="connsiteY9" fmla="*/ 750856 h 922792"/>
                  <a:gd name="connsiteX10" fmla="*/ 97722 w 2577213"/>
                  <a:gd name="connsiteY10" fmla="*/ 567214 h 922792"/>
                  <a:gd name="connsiteX11" fmla="*/ 186 w 2577213"/>
                  <a:gd name="connsiteY11" fmla="*/ 327946 h 922792"/>
                  <a:gd name="connsiteX12" fmla="*/ 1234 w 2577213"/>
                  <a:gd name="connsiteY12" fmla="*/ 0 h 92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7213" h="922792">
                    <a:moveTo>
                      <a:pt x="1234" y="0"/>
                    </a:moveTo>
                    <a:cubicBezTo>
                      <a:pt x="213546" y="212122"/>
                      <a:pt x="471864" y="300228"/>
                      <a:pt x="743898" y="353758"/>
                    </a:cubicBezTo>
                    <a:cubicBezTo>
                      <a:pt x="1181858" y="440055"/>
                      <a:pt x="1617626" y="428054"/>
                      <a:pt x="2047204" y="300799"/>
                    </a:cubicBezTo>
                    <a:cubicBezTo>
                      <a:pt x="2242181" y="243078"/>
                      <a:pt x="2423918" y="158591"/>
                      <a:pt x="2567650" y="8763"/>
                    </a:cubicBezTo>
                    <a:cubicBezTo>
                      <a:pt x="2571174" y="10954"/>
                      <a:pt x="2575746" y="12573"/>
                      <a:pt x="2575746" y="14097"/>
                    </a:cubicBezTo>
                    <a:cubicBezTo>
                      <a:pt x="2576127" y="137731"/>
                      <a:pt x="2579270" y="261556"/>
                      <a:pt x="2574984" y="385096"/>
                    </a:cubicBezTo>
                    <a:cubicBezTo>
                      <a:pt x="2572412" y="457867"/>
                      <a:pt x="2530026" y="516064"/>
                      <a:pt x="2480782" y="567214"/>
                    </a:cubicBezTo>
                    <a:cubicBezTo>
                      <a:pt x="2372387" y="679895"/>
                      <a:pt x="2235894" y="746474"/>
                      <a:pt x="2091114" y="796957"/>
                    </a:cubicBezTo>
                    <a:cubicBezTo>
                      <a:pt x="1763930" y="911066"/>
                      <a:pt x="1426079" y="938784"/>
                      <a:pt x="1082512" y="914876"/>
                    </a:cubicBezTo>
                    <a:cubicBezTo>
                      <a:pt x="837338" y="897826"/>
                      <a:pt x="598832" y="851059"/>
                      <a:pt x="372899" y="750856"/>
                    </a:cubicBezTo>
                    <a:cubicBezTo>
                      <a:pt x="270791" y="705517"/>
                      <a:pt x="175732" y="648938"/>
                      <a:pt x="97722" y="567214"/>
                    </a:cubicBezTo>
                    <a:cubicBezTo>
                      <a:pt x="33905" y="500348"/>
                      <a:pt x="-2957" y="423672"/>
                      <a:pt x="186" y="327946"/>
                    </a:cubicBezTo>
                    <a:cubicBezTo>
                      <a:pt x="3901" y="222504"/>
                      <a:pt x="1234" y="116776"/>
                      <a:pt x="1234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5ACCF1C2-3215-4010-A50B-57C727E52068}"/>
                  </a:ext>
                </a:extLst>
              </p:cNvPr>
              <p:cNvSpPr/>
              <p:nvPr/>
            </p:nvSpPr>
            <p:spPr>
              <a:xfrm>
                <a:off x="1110025" y="1889390"/>
                <a:ext cx="2579144" cy="922313"/>
              </a:xfrm>
              <a:custGeom>
                <a:avLst/>
                <a:gdLst>
                  <a:gd name="connsiteX0" fmla="*/ 1378 w 2579144"/>
                  <a:gd name="connsiteY0" fmla="*/ 0 h 922313"/>
                  <a:gd name="connsiteX1" fmla="*/ 981215 w 2579144"/>
                  <a:gd name="connsiteY1" fmla="*/ 385667 h 922313"/>
                  <a:gd name="connsiteX2" fmla="*/ 2008581 w 2579144"/>
                  <a:gd name="connsiteY2" fmla="*/ 308515 h 922313"/>
                  <a:gd name="connsiteX3" fmla="*/ 2570461 w 2579144"/>
                  <a:gd name="connsiteY3" fmla="*/ 2762 h 922313"/>
                  <a:gd name="connsiteX4" fmla="*/ 2577605 w 2579144"/>
                  <a:gd name="connsiteY4" fmla="*/ 45911 h 922313"/>
                  <a:gd name="connsiteX5" fmla="*/ 2578748 w 2579144"/>
                  <a:gd name="connsiteY5" fmla="*/ 317183 h 922313"/>
                  <a:gd name="connsiteX6" fmla="*/ 2462829 w 2579144"/>
                  <a:gd name="connsiteY6" fmla="*/ 582263 h 922313"/>
                  <a:gd name="connsiteX7" fmla="*/ 2052968 w 2579144"/>
                  <a:gd name="connsiteY7" fmla="*/ 805720 h 922313"/>
                  <a:gd name="connsiteX8" fmla="*/ 436766 w 2579144"/>
                  <a:gd name="connsiteY8" fmla="*/ 773621 h 922313"/>
                  <a:gd name="connsiteX9" fmla="*/ 112821 w 2579144"/>
                  <a:gd name="connsiteY9" fmla="*/ 579025 h 922313"/>
                  <a:gd name="connsiteX10" fmla="*/ 330 w 2579144"/>
                  <a:gd name="connsiteY10" fmla="*/ 317183 h 922313"/>
                  <a:gd name="connsiteX11" fmla="*/ 1378 w 2579144"/>
                  <a:gd name="connsiteY11" fmla="*/ 0 h 922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79144" h="922313">
                    <a:moveTo>
                      <a:pt x="1378" y="0"/>
                    </a:moveTo>
                    <a:cubicBezTo>
                      <a:pt x="281794" y="263271"/>
                      <a:pt x="624123" y="344424"/>
                      <a:pt x="981215" y="385667"/>
                    </a:cubicBezTo>
                    <a:cubicBezTo>
                      <a:pt x="1328401" y="425768"/>
                      <a:pt x="1671587" y="402908"/>
                      <a:pt x="2008581" y="308515"/>
                    </a:cubicBezTo>
                    <a:cubicBezTo>
                      <a:pt x="2218036" y="249841"/>
                      <a:pt x="2414251" y="164306"/>
                      <a:pt x="2570461" y="2762"/>
                    </a:cubicBezTo>
                    <a:cubicBezTo>
                      <a:pt x="2581606" y="18288"/>
                      <a:pt x="2577510" y="32671"/>
                      <a:pt x="2577605" y="45911"/>
                    </a:cubicBezTo>
                    <a:cubicBezTo>
                      <a:pt x="2578081" y="136303"/>
                      <a:pt x="2574462" y="226886"/>
                      <a:pt x="2578748" y="317183"/>
                    </a:cubicBezTo>
                    <a:cubicBezTo>
                      <a:pt x="2583891" y="426149"/>
                      <a:pt x="2538648" y="510540"/>
                      <a:pt x="2462829" y="582263"/>
                    </a:cubicBezTo>
                    <a:cubicBezTo>
                      <a:pt x="2346052" y="692753"/>
                      <a:pt x="2204320" y="760381"/>
                      <a:pt x="2052968" y="805720"/>
                    </a:cubicBezTo>
                    <a:cubicBezTo>
                      <a:pt x="1511281" y="967931"/>
                      <a:pt x="971595" y="964216"/>
                      <a:pt x="436766" y="773621"/>
                    </a:cubicBezTo>
                    <a:cubicBezTo>
                      <a:pt x="316560" y="730758"/>
                      <a:pt x="205785" y="668655"/>
                      <a:pt x="112821" y="579025"/>
                    </a:cubicBezTo>
                    <a:cubicBezTo>
                      <a:pt x="38907" y="507683"/>
                      <a:pt x="-4242" y="424244"/>
                      <a:pt x="330" y="317183"/>
                    </a:cubicBezTo>
                    <a:cubicBezTo>
                      <a:pt x="4712" y="214313"/>
                      <a:pt x="1378" y="111157"/>
                      <a:pt x="137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CB637D87-DA1B-451D-8FE3-17010C2470C9}"/>
                  </a:ext>
                </a:extLst>
              </p:cNvPr>
              <p:cNvSpPr/>
              <p:nvPr/>
            </p:nvSpPr>
            <p:spPr>
              <a:xfrm>
                <a:off x="1110954" y="1266645"/>
                <a:ext cx="2577038" cy="922819"/>
              </a:xfrm>
              <a:custGeom>
                <a:avLst/>
                <a:gdLst>
                  <a:gd name="connsiteX0" fmla="*/ 2576010 w 2577038"/>
                  <a:gd name="connsiteY0" fmla="*/ 0 h 922819"/>
                  <a:gd name="connsiteX1" fmla="*/ 2575057 w 2577038"/>
                  <a:gd name="connsiteY1" fmla="*/ 378523 h 922819"/>
                  <a:gd name="connsiteX2" fmla="*/ 2468568 w 2577038"/>
                  <a:gd name="connsiteY2" fmla="*/ 579787 h 922819"/>
                  <a:gd name="connsiteX3" fmla="*/ 2137002 w 2577038"/>
                  <a:gd name="connsiteY3" fmla="*/ 779907 h 922819"/>
                  <a:gd name="connsiteX4" fmla="*/ 1197933 w 2577038"/>
                  <a:gd name="connsiteY4" fmla="*/ 921258 h 922819"/>
                  <a:gd name="connsiteX5" fmla="*/ 326871 w 2577038"/>
                  <a:gd name="connsiteY5" fmla="*/ 729615 h 922819"/>
                  <a:gd name="connsiteX6" fmla="*/ 73221 w 2577038"/>
                  <a:gd name="connsiteY6" fmla="*/ 540544 h 922819"/>
                  <a:gd name="connsiteX7" fmla="*/ 69 w 2577038"/>
                  <a:gd name="connsiteY7" fmla="*/ 339757 h 922819"/>
                  <a:gd name="connsiteX8" fmla="*/ 640 w 2577038"/>
                  <a:gd name="connsiteY8" fmla="*/ 12097 h 922819"/>
                  <a:gd name="connsiteX9" fmla="*/ 11594 w 2577038"/>
                  <a:gd name="connsiteY9" fmla="*/ 11239 h 922819"/>
                  <a:gd name="connsiteX10" fmla="*/ 629862 w 2577038"/>
                  <a:gd name="connsiteY10" fmla="*/ 328613 h 922819"/>
                  <a:gd name="connsiteX11" fmla="*/ 2085472 w 2577038"/>
                  <a:gd name="connsiteY11" fmla="*/ 288893 h 922819"/>
                  <a:gd name="connsiteX12" fmla="*/ 2576010 w 2577038"/>
                  <a:gd name="connsiteY12" fmla="*/ 0 h 922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7038" h="922819">
                    <a:moveTo>
                      <a:pt x="2576010" y="0"/>
                    </a:moveTo>
                    <a:cubicBezTo>
                      <a:pt x="2576010" y="134302"/>
                      <a:pt x="2578867" y="256508"/>
                      <a:pt x="2575057" y="378523"/>
                    </a:cubicBezTo>
                    <a:cubicBezTo>
                      <a:pt x="2572486" y="460724"/>
                      <a:pt x="2524861" y="524161"/>
                      <a:pt x="2468568" y="579787"/>
                    </a:cubicBezTo>
                    <a:cubicBezTo>
                      <a:pt x="2374175" y="672846"/>
                      <a:pt x="2259208" y="733044"/>
                      <a:pt x="2137002" y="779907"/>
                    </a:cubicBezTo>
                    <a:cubicBezTo>
                      <a:pt x="1834488" y="895922"/>
                      <a:pt x="1519306" y="931069"/>
                      <a:pt x="1197933" y="921258"/>
                    </a:cubicBezTo>
                    <a:cubicBezTo>
                      <a:pt x="895800" y="912019"/>
                      <a:pt x="601763" y="862679"/>
                      <a:pt x="326871" y="729615"/>
                    </a:cubicBezTo>
                    <a:cubicBezTo>
                      <a:pt x="230669" y="683038"/>
                      <a:pt x="141991" y="624650"/>
                      <a:pt x="73221" y="540544"/>
                    </a:cubicBezTo>
                    <a:cubicBezTo>
                      <a:pt x="25596" y="482251"/>
                      <a:pt x="-1551" y="417100"/>
                      <a:pt x="69" y="339757"/>
                    </a:cubicBezTo>
                    <a:cubicBezTo>
                      <a:pt x="2259" y="230505"/>
                      <a:pt x="640" y="121253"/>
                      <a:pt x="640" y="12097"/>
                    </a:cubicBezTo>
                    <a:cubicBezTo>
                      <a:pt x="6069" y="11620"/>
                      <a:pt x="10356" y="10001"/>
                      <a:pt x="11594" y="11239"/>
                    </a:cubicBezTo>
                    <a:cubicBezTo>
                      <a:pt x="182853" y="184785"/>
                      <a:pt x="399357" y="273177"/>
                      <a:pt x="629862" y="328613"/>
                    </a:cubicBezTo>
                    <a:cubicBezTo>
                      <a:pt x="1117923" y="446056"/>
                      <a:pt x="1604460" y="439484"/>
                      <a:pt x="2085472" y="288893"/>
                    </a:cubicBezTo>
                    <a:cubicBezTo>
                      <a:pt x="2266638" y="232029"/>
                      <a:pt x="2434468" y="148018"/>
                      <a:pt x="257601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743A5464-4178-43CE-B7CD-9FEC83C6E527}"/>
                  </a:ext>
                </a:extLst>
              </p:cNvPr>
              <p:cNvSpPr/>
              <p:nvPr/>
            </p:nvSpPr>
            <p:spPr>
              <a:xfrm>
                <a:off x="1110063" y="3121544"/>
                <a:ext cx="2580179" cy="926704"/>
              </a:xfrm>
              <a:custGeom>
                <a:avLst/>
                <a:gdLst>
                  <a:gd name="connsiteX0" fmla="*/ 1246 w 2580179"/>
                  <a:gd name="connsiteY0" fmla="*/ 762 h 926704"/>
                  <a:gd name="connsiteX1" fmla="*/ 694570 w 2580179"/>
                  <a:gd name="connsiteY1" fmla="*/ 344519 h 926704"/>
                  <a:gd name="connsiteX2" fmla="*/ 2075981 w 2580179"/>
                  <a:gd name="connsiteY2" fmla="*/ 293084 h 926704"/>
                  <a:gd name="connsiteX3" fmla="*/ 2577949 w 2580179"/>
                  <a:gd name="connsiteY3" fmla="*/ 0 h 926704"/>
                  <a:gd name="connsiteX4" fmla="*/ 2577949 w 2580179"/>
                  <a:gd name="connsiteY4" fmla="*/ 79438 h 926704"/>
                  <a:gd name="connsiteX5" fmla="*/ 2578997 w 2580179"/>
                  <a:gd name="connsiteY5" fmla="*/ 302990 h 926704"/>
                  <a:gd name="connsiteX6" fmla="*/ 2427549 w 2580179"/>
                  <a:gd name="connsiteY6" fmla="*/ 618839 h 926704"/>
                  <a:gd name="connsiteX7" fmla="*/ 1957871 w 2580179"/>
                  <a:gd name="connsiteY7" fmla="*/ 839629 h 926704"/>
                  <a:gd name="connsiteX8" fmla="*/ 473019 w 2580179"/>
                  <a:gd name="connsiteY8" fmla="*/ 792289 h 926704"/>
                  <a:gd name="connsiteX9" fmla="*/ 113641 w 2580179"/>
                  <a:gd name="connsiteY9" fmla="*/ 584454 h 926704"/>
                  <a:gd name="connsiteX10" fmla="*/ 388 w 2580179"/>
                  <a:gd name="connsiteY10" fmla="*/ 318230 h 926704"/>
                  <a:gd name="connsiteX11" fmla="*/ 1246 w 2580179"/>
                  <a:gd name="connsiteY11" fmla="*/ 762 h 9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0179" h="926704">
                    <a:moveTo>
                      <a:pt x="1246" y="762"/>
                    </a:moveTo>
                    <a:cubicBezTo>
                      <a:pt x="198318" y="200787"/>
                      <a:pt x="439205" y="289465"/>
                      <a:pt x="694570" y="344519"/>
                    </a:cubicBezTo>
                    <a:cubicBezTo>
                      <a:pt x="1158819" y="444627"/>
                      <a:pt x="1620400" y="433959"/>
                      <a:pt x="2075981" y="293084"/>
                    </a:cubicBezTo>
                    <a:cubicBezTo>
                      <a:pt x="2260862" y="235934"/>
                      <a:pt x="2431931" y="151924"/>
                      <a:pt x="2577949" y="0"/>
                    </a:cubicBezTo>
                    <a:cubicBezTo>
                      <a:pt x="2577949" y="34100"/>
                      <a:pt x="2577949" y="56769"/>
                      <a:pt x="2577949" y="79438"/>
                    </a:cubicBezTo>
                    <a:cubicBezTo>
                      <a:pt x="2577949" y="154019"/>
                      <a:pt x="2573186" y="228886"/>
                      <a:pt x="2578997" y="302990"/>
                    </a:cubicBezTo>
                    <a:cubicBezTo>
                      <a:pt x="2589665" y="439198"/>
                      <a:pt x="2527276" y="537686"/>
                      <a:pt x="2427549" y="618839"/>
                    </a:cubicBezTo>
                    <a:cubicBezTo>
                      <a:pt x="2289437" y="731234"/>
                      <a:pt x="2128083" y="796766"/>
                      <a:pt x="1957871" y="839629"/>
                    </a:cubicBezTo>
                    <a:cubicBezTo>
                      <a:pt x="1458761" y="965359"/>
                      <a:pt x="962794" y="959453"/>
                      <a:pt x="473019" y="792289"/>
                    </a:cubicBezTo>
                    <a:cubicBezTo>
                      <a:pt x="340145" y="746951"/>
                      <a:pt x="216320" y="683228"/>
                      <a:pt x="113641" y="584454"/>
                    </a:cubicBezTo>
                    <a:cubicBezTo>
                      <a:pt x="38107" y="511778"/>
                      <a:pt x="-4565" y="426911"/>
                      <a:pt x="388" y="318230"/>
                    </a:cubicBezTo>
                    <a:cubicBezTo>
                      <a:pt x="4960" y="215646"/>
                      <a:pt x="1246" y="112586"/>
                      <a:pt x="1246" y="762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9444B0D-84F9-4FFD-BAE8-28EBBFEB8AC2}"/>
                </a:ext>
              </a:extLst>
            </p:cNvPr>
            <p:cNvSpPr/>
            <p:nvPr/>
          </p:nvSpPr>
          <p:spPr>
            <a:xfrm>
              <a:off x="1058975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A9521E0F-93F1-4709-9B14-E0029E4FA5C9}"/>
                </a:ext>
              </a:extLst>
            </p:cNvPr>
            <p:cNvSpPr/>
            <p:nvPr/>
          </p:nvSpPr>
          <p:spPr>
            <a:xfrm>
              <a:off x="1058975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14EB63D7-E7AD-4F93-9DCA-353AECBB84C1}"/>
                </a:ext>
              </a:extLst>
            </p:cNvPr>
            <p:cNvSpPr/>
            <p:nvPr/>
          </p:nvSpPr>
          <p:spPr>
            <a:xfrm>
              <a:off x="2571630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54A3E5B2-CDAE-41B7-9F67-49B56561DDF4}"/>
                </a:ext>
              </a:extLst>
            </p:cNvPr>
            <p:cNvSpPr/>
            <p:nvPr/>
          </p:nvSpPr>
          <p:spPr>
            <a:xfrm>
              <a:off x="2571630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E43CD460-89A0-4E22-B659-FC9E7D301277}"/>
                </a:ext>
              </a:extLst>
            </p:cNvPr>
            <p:cNvSpPr/>
            <p:nvPr/>
          </p:nvSpPr>
          <p:spPr>
            <a:xfrm>
              <a:off x="4084285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41CC731-483D-425C-84EC-3B5A06A7E106}"/>
                </a:ext>
              </a:extLst>
            </p:cNvPr>
            <p:cNvSpPr/>
            <p:nvPr/>
          </p:nvSpPr>
          <p:spPr>
            <a:xfrm>
              <a:off x="4084285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6FC9D4B-0D64-4FC0-A7F0-90F1844FE582}"/>
                </a:ext>
              </a:extLst>
            </p:cNvPr>
            <p:cNvSpPr/>
            <p:nvPr/>
          </p:nvSpPr>
          <p:spPr>
            <a:xfrm>
              <a:off x="7543759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ED0A10CD-CE91-432A-8106-5756F192B8AB}"/>
                </a:ext>
              </a:extLst>
            </p:cNvPr>
            <p:cNvSpPr/>
            <p:nvPr/>
          </p:nvSpPr>
          <p:spPr>
            <a:xfrm>
              <a:off x="7543759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C235071-E346-4B00-96E4-873A5D42A34C}"/>
                </a:ext>
              </a:extLst>
            </p:cNvPr>
            <p:cNvSpPr/>
            <p:nvPr/>
          </p:nvSpPr>
          <p:spPr>
            <a:xfrm>
              <a:off x="9056414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E591249-D6AA-4241-B2E7-746F9B568DCA}"/>
                </a:ext>
              </a:extLst>
            </p:cNvPr>
            <p:cNvSpPr/>
            <p:nvPr/>
          </p:nvSpPr>
          <p:spPr>
            <a:xfrm>
              <a:off x="9056414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B684A93-A33C-4B33-B24C-3B57A873EAE2}"/>
                </a:ext>
              </a:extLst>
            </p:cNvPr>
            <p:cNvSpPr/>
            <p:nvPr/>
          </p:nvSpPr>
          <p:spPr>
            <a:xfrm>
              <a:off x="10569069" y="2578440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1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5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5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6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6 h 826365"/>
                <a:gd name="connsiteX52" fmla="*/ 45447 w 602970"/>
                <a:gd name="connsiteY52" fmla="*/ 97257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0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1"/>
                  </a:cubicBezTo>
                  <a:cubicBezTo>
                    <a:pt x="117301" y="666054"/>
                    <a:pt x="65158" y="646858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6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5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2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2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3"/>
                    <a:pt x="535790" y="616961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7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2"/>
                    <a:pt x="46643" y="462015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6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2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8"/>
                    <a:pt x="62003" y="241875"/>
                    <a:pt x="24932" y="204308"/>
                  </a:cubicBezTo>
                  <a:cubicBezTo>
                    <a:pt x="24664" y="204040"/>
                    <a:pt x="23736" y="204390"/>
                    <a:pt x="22561" y="204494"/>
                  </a:cubicBezTo>
                  <a:cubicBezTo>
                    <a:pt x="22561" y="228122"/>
                    <a:pt x="22911" y="251771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3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6"/>
                  </a:cubicBezTo>
                  <a:cubicBezTo>
                    <a:pt x="106559" y="55712"/>
                    <a:pt x="72539" y="70413"/>
                    <a:pt x="45447" y="97257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4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4"/>
                    <a:pt x="427214" y="33630"/>
                    <a:pt x="379586" y="27485"/>
                  </a:cubicBezTo>
                  <a:cubicBezTo>
                    <a:pt x="339432" y="22310"/>
                    <a:pt x="299531" y="20753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3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4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0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2"/>
                    <a:pt x="27303" y="83980"/>
                  </a:cubicBezTo>
                  <a:cubicBezTo>
                    <a:pt x="54725" y="55485"/>
                    <a:pt x="89302" y="38825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66584540-3F62-42E5-862E-D43E2527FF7A}"/>
                </a:ext>
              </a:extLst>
            </p:cNvPr>
            <p:cNvSpPr/>
            <p:nvPr/>
          </p:nvSpPr>
          <p:spPr>
            <a:xfrm>
              <a:off x="10569069" y="4962312"/>
              <a:ext cx="579222" cy="793818"/>
            </a:xfrm>
            <a:custGeom>
              <a:avLst/>
              <a:gdLst>
                <a:gd name="connsiteX0" fmla="*/ 580263 w 602970"/>
                <a:gd name="connsiteY0" fmla="*/ 603395 h 826365"/>
                <a:gd name="connsiteX1" fmla="*/ 471605 w 602970"/>
                <a:gd name="connsiteY1" fmla="*/ 666838 h 826365"/>
                <a:gd name="connsiteX2" fmla="*/ 172579 w 602970"/>
                <a:gd name="connsiteY2" fmla="*/ 677972 h 826365"/>
                <a:gd name="connsiteX3" fmla="*/ 22499 w 602970"/>
                <a:gd name="connsiteY3" fmla="*/ 603560 h 826365"/>
                <a:gd name="connsiteX4" fmla="*/ 22313 w 602970"/>
                <a:gd name="connsiteY4" fmla="*/ 672281 h 826365"/>
                <a:gd name="connsiteX5" fmla="*/ 46828 w 602970"/>
                <a:gd name="connsiteY5" fmla="*/ 729909 h 826365"/>
                <a:gd name="connsiteX6" fmla="*/ 124621 w 602970"/>
                <a:gd name="connsiteY6" fmla="*/ 774898 h 826365"/>
                <a:gd name="connsiteX7" fmla="*/ 446039 w 602970"/>
                <a:gd name="connsiteY7" fmla="*/ 785146 h 826365"/>
                <a:gd name="connsiteX8" fmla="*/ 547707 w 602970"/>
                <a:gd name="connsiteY8" fmla="*/ 737352 h 826365"/>
                <a:gd name="connsiteX9" fmla="*/ 580490 w 602970"/>
                <a:gd name="connsiteY9" fmla="*/ 668982 h 826365"/>
                <a:gd name="connsiteX10" fmla="*/ 580263 w 602970"/>
                <a:gd name="connsiteY10" fmla="*/ 620591 h 826365"/>
                <a:gd name="connsiteX11" fmla="*/ 580263 w 602970"/>
                <a:gd name="connsiteY11" fmla="*/ 603395 h 826365"/>
                <a:gd name="connsiteX12" fmla="*/ 22519 w 602970"/>
                <a:gd name="connsiteY12" fmla="*/ 469788 h 826365"/>
                <a:gd name="connsiteX13" fmla="*/ 22292 w 602970"/>
                <a:gd name="connsiteY13" fmla="*/ 540777 h 826365"/>
                <a:gd name="connsiteX14" fmla="*/ 43405 w 602970"/>
                <a:gd name="connsiteY14" fmla="*/ 592570 h 826365"/>
                <a:gd name="connsiteX15" fmla="*/ 102971 w 602970"/>
                <a:gd name="connsiteY15" fmla="*/ 632322 h 826365"/>
                <a:gd name="connsiteX16" fmla="*/ 256577 w 602970"/>
                <a:gd name="connsiteY16" fmla="*/ 667827 h 826365"/>
                <a:gd name="connsiteX17" fmla="*/ 474904 w 602970"/>
                <a:gd name="connsiteY17" fmla="*/ 642301 h 826365"/>
                <a:gd name="connsiteX18" fmla="*/ 559253 w 602970"/>
                <a:gd name="connsiteY18" fmla="*/ 592570 h 826365"/>
                <a:gd name="connsiteX19" fmla="*/ 579645 w 602970"/>
                <a:gd name="connsiteY19" fmla="*/ 553148 h 826365"/>
                <a:gd name="connsiteX20" fmla="*/ 579810 w 602970"/>
                <a:gd name="connsiteY20" fmla="*/ 472840 h 826365"/>
                <a:gd name="connsiteX21" fmla="*/ 578057 w 602970"/>
                <a:gd name="connsiteY21" fmla="*/ 471685 h 826365"/>
                <a:gd name="connsiteX22" fmla="*/ 465399 w 602970"/>
                <a:gd name="connsiteY22" fmla="*/ 534901 h 826365"/>
                <a:gd name="connsiteX23" fmla="*/ 183280 w 602970"/>
                <a:gd name="connsiteY23" fmla="*/ 546364 h 826365"/>
                <a:gd name="connsiteX24" fmla="*/ 22519 w 602970"/>
                <a:gd name="connsiteY24" fmla="*/ 469788 h 826365"/>
                <a:gd name="connsiteX25" fmla="*/ 22519 w 602970"/>
                <a:gd name="connsiteY25" fmla="*/ 336677 h 826365"/>
                <a:gd name="connsiteX26" fmla="*/ 22292 w 602970"/>
                <a:gd name="connsiteY26" fmla="*/ 405336 h 826365"/>
                <a:gd name="connsiteX27" fmla="*/ 46643 w 602970"/>
                <a:gd name="connsiteY27" fmla="*/ 462016 h 826365"/>
                <a:gd name="connsiteX28" fmla="*/ 116765 w 602970"/>
                <a:gd name="connsiteY28" fmla="*/ 504139 h 826365"/>
                <a:gd name="connsiteX29" fmla="*/ 466616 w 602970"/>
                <a:gd name="connsiteY29" fmla="*/ 511087 h 826365"/>
                <a:gd name="connsiteX30" fmla="*/ 555336 w 602970"/>
                <a:gd name="connsiteY30" fmla="*/ 462717 h 826365"/>
                <a:gd name="connsiteX31" fmla="*/ 580428 w 602970"/>
                <a:gd name="connsiteY31" fmla="*/ 405336 h 826365"/>
                <a:gd name="connsiteX32" fmla="*/ 580181 w 602970"/>
                <a:gd name="connsiteY32" fmla="*/ 346615 h 826365"/>
                <a:gd name="connsiteX33" fmla="*/ 578635 w 602970"/>
                <a:gd name="connsiteY33" fmla="*/ 337275 h 826365"/>
                <a:gd name="connsiteX34" fmla="*/ 457007 w 602970"/>
                <a:gd name="connsiteY34" fmla="*/ 403460 h 826365"/>
                <a:gd name="connsiteX35" fmla="*/ 234619 w 602970"/>
                <a:gd name="connsiteY35" fmla="*/ 420160 h 826365"/>
                <a:gd name="connsiteX36" fmla="*/ 22519 w 602970"/>
                <a:gd name="connsiteY36" fmla="*/ 336677 h 826365"/>
                <a:gd name="connsiteX37" fmla="*/ 580037 w 602970"/>
                <a:gd name="connsiteY37" fmla="*/ 201875 h 826365"/>
                <a:gd name="connsiteX38" fmla="*/ 473853 w 602970"/>
                <a:gd name="connsiteY38" fmla="*/ 264410 h 826365"/>
                <a:gd name="connsiteX39" fmla="*/ 158765 w 602970"/>
                <a:gd name="connsiteY39" fmla="*/ 273008 h 826365"/>
                <a:gd name="connsiteX40" fmla="*/ 24932 w 602970"/>
                <a:gd name="connsiteY40" fmla="*/ 204308 h 826365"/>
                <a:gd name="connsiteX41" fmla="*/ 22561 w 602970"/>
                <a:gd name="connsiteY41" fmla="*/ 204494 h 826365"/>
                <a:gd name="connsiteX42" fmla="*/ 22437 w 602970"/>
                <a:gd name="connsiteY42" fmla="*/ 275421 h 826365"/>
                <a:gd name="connsiteX43" fmla="*/ 38272 w 602970"/>
                <a:gd name="connsiteY43" fmla="*/ 318884 h 826365"/>
                <a:gd name="connsiteX44" fmla="*/ 93178 w 602970"/>
                <a:gd name="connsiteY44" fmla="*/ 359811 h 826365"/>
                <a:gd name="connsiteX45" fmla="*/ 281732 w 602970"/>
                <a:gd name="connsiteY45" fmla="*/ 401295 h 826365"/>
                <a:gd name="connsiteX46" fmla="*/ 485007 w 602970"/>
                <a:gd name="connsiteY46" fmla="*/ 370698 h 826365"/>
                <a:gd name="connsiteX47" fmla="*/ 556779 w 602970"/>
                <a:gd name="connsiteY47" fmla="*/ 327379 h 826365"/>
                <a:gd name="connsiteX48" fmla="*/ 579830 w 602970"/>
                <a:gd name="connsiteY48" fmla="*/ 283812 h 826365"/>
                <a:gd name="connsiteX49" fmla="*/ 580037 w 602970"/>
                <a:gd name="connsiteY49" fmla="*/ 201875 h 826365"/>
                <a:gd name="connsiteX50" fmla="*/ 259951 w 602970"/>
                <a:gd name="connsiteY50" fmla="*/ 23442 h 826365"/>
                <a:gd name="connsiteX51" fmla="*/ 142250 w 602970"/>
                <a:gd name="connsiteY51" fmla="*/ 44867 h 826365"/>
                <a:gd name="connsiteX52" fmla="*/ 45447 w 602970"/>
                <a:gd name="connsiteY52" fmla="*/ 97258 h 826365"/>
                <a:gd name="connsiteX53" fmla="*/ 45426 w 602970"/>
                <a:gd name="connsiteY53" fmla="*/ 192988 h 826365"/>
                <a:gd name="connsiteX54" fmla="*/ 105652 w 602970"/>
                <a:gd name="connsiteY54" fmla="*/ 231771 h 826365"/>
                <a:gd name="connsiteX55" fmla="*/ 292928 w 602970"/>
                <a:gd name="connsiteY55" fmla="*/ 267791 h 826365"/>
                <a:gd name="connsiteX56" fmla="*/ 481440 w 602970"/>
                <a:gd name="connsiteY56" fmla="*/ 238163 h 826365"/>
                <a:gd name="connsiteX57" fmla="*/ 561872 w 602970"/>
                <a:gd name="connsiteY57" fmla="*/ 187999 h 826365"/>
                <a:gd name="connsiteX58" fmla="*/ 560552 w 602970"/>
                <a:gd name="connsiteY58" fmla="*/ 100474 h 826365"/>
                <a:gd name="connsiteX59" fmla="*/ 516058 w 602970"/>
                <a:gd name="connsiteY59" fmla="*/ 67567 h 826365"/>
                <a:gd name="connsiteX60" fmla="*/ 379586 w 602970"/>
                <a:gd name="connsiteY60" fmla="*/ 27485 h 826365"/>
                <a:gd name="connsiteX61" fmla="*/ 259951 w 602970"/>
                <a:gd name="connsiteY61" fmla="*/ 23442 h 826365"/>
                <a:gd name="connsiteX62" fmla="*/ 355896 w 602970"/>
                <a:gd name="connsiteY62" fmla="*/ 2496 h 826365"/>
                <a:gd name="connsiteX63" fmla="*/ 501708 w 602970"/>
                <a:gd name="connsiteY63" fmla="*/ 36125 h 826365"/>
                <a:gd name="connsiteX64" fmla="*/ 575501 w 602970"/>
                <a:gd name="connsiteY64" fmla="*/ 83959 h 826365"/>
                <a:gd name="connsiteX65" fmla="*/ 602841 w 602970"/>
                <a:gd name="connsiteY65" fmla="*/ 151669 h 826365"/>
                <a:gd name="connsiteX66" fmla="*/ 602923 w 602970"/>
                <a:gd name="connsiteY66" fmla="*/ 669951 h 826365"/>
                <a:gd name="connsiteX67" fmla="*/ 565109 w 602970"/>
                <a:gd name="connsiteY67" fmla="*/ 751805 h 826365"/>
                <a:gd name="connsiteX68" fmla="*/ 457049 w 602970"/>
                <a:gd name="connsiteY68" fmla="*/ 805186 h 826365"/>
                <a:gd name="connsiteX69" fmla="*/ 114436 w 602970"/>
                <a:gd name="connsiteY69" fmla="*/ 794897 h 826365"/>
                <a:gd name="connsiteX70" fmla="*/ 21798 w 602970"/>
                <a:gd name="connsiteY70" fmla="*/ 735641 h 826365"/>
                <a:gd name="connsiteX71" fmla="*/ 4 w 602970"/>
                <a:gd name="connsiteY71" fmla="*/ 676136 h 826365"/>
                <a:gd name="connsiteX72" fmla="*/ 45 w 602970"/>
                <a:gd name="connsiteY72" fmla="*/ 146515 h 826365"/>
                <a:gd name="connsiteX73" fmla="*/ 27303 w 602970"/>
                <a:gd name="connsiteY73" fmla="*/ 83980 h 826365"/>
                <a:gd name="connsiteX74" fmla="*/ 126085 w 602970"/>
                <a:gd name="connsiteY74" fmla="*/ 26681 h 826365"/>
                <a:gd name="connsiteX75" fmla="*/ 355896 w 602970"/>
                <a:gd name="connsiteY75" fmla="*/ 2496 h 82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2970" h="826365">
                  <a:moveTo>
                    <a:pt x="580263" y="603395"/>
                  </a:moveTo>
                  <a:cubicBezTo>
                    <a:pt x="548656" y="636281"/>
                    <a:pt x="511625" y="654467"/>
                    <a:pt x="471605" y="666838"/>
                  </a:cubicBezTo>
                  <a:cubicBezTo>
                    <a:pt x="372988" y="697332"/>
                    <a:pt x="273072" y="699641"/>
                    <a:pt x="172579" y="677972"/>
                  </a:cubicBezTo>
                  <a:cubicBezTo>
                    <a:pt x="117301" y="666054"/>
                    <a:pt x="65158" y="646859"/>
                    <a:pt x="22499" y="603560"/>
                  </a:cubicBezTo>
                  <a:cubicBezTo>
                    <a:pt x="22499" y="627766"/>
                    <a:pt x="23303" y="650075"/>
                    <a:pt x="22313" y="672281"/>
                  </a:cubicBezTo>
                  <a:cubicBezTo>
                    <a:pt x="21241" y="695807"/>
                    <a:pt x="30478" y="714177"/>
                    <a:pt x="46828" y="729909"/>
                  </a:cubicBezTo>
                  <a:cubicBezTo>
                    <a:pt x="69055" y="751290"/>
                    <a:pt x="95858" y="765084"/>
                    <a:pt x="124621" y="774898"/>
                  </a:cubicBezTo>
                  <a:cubicBezTo>
                    <a:pt x="230640" y="811083"/>
                    <a:pt x="337999" y="812362"/>
                    <a:pt x="446039" y="785146"/>
                  </a:cubicBezTo>
                  <a:cubicBezTo>
                    <a:pt x="482883" y="775867"/>
                    <a:pt x="517811" y="761682"/>
                    <a:pt x="547707" y="737352"/>
                  </a:cubicBezTo>
                  <a:cubicBezTo>
                    <a:pt x="569294" y="719785"/>
                    <a:pt x="582799" y="698466"/>
                    <a:pt x="580490" y="668982"/>
                  </a:cubicBezTo>
                  <a:cubicBezTo>
                    <a:pt x="579232" y="652941"/>
                    <a:pt x="580263" y="636735"/>
                    <a:pt x="580263" y="620591"/>
                  </a:cubicBezTo>
                  <a:cubicBezTo>
                    <a:pt x="580263" y="615684"/>
                    <a:pt x="580263" y="610777"/>
                    <a:pt x="580263" y="603395"/>
                  </a:cubicBezTo>
                  <a:close/>
                  <a:moveTo>
                    <a:pt x="22519" y="469788"/>
                  </a:moveTo>
                  <a:cubicBezTo>
                    <a:pt x="22519" y="495066"/>
                    <a:pt x="23096" y="517953"/>
                    <a:pt x="22292" y="540777"/>
                  </a:cubicBezTo>
                  <a:cubicBezTo>
                    <a:pt x="21612" y="561498"/>
                    <a:pt x="29591" y="578096"/>
                    <a:pt x="43405" y="592570"/>
                  </a:cubicBezTo>
                  <a:cubicBezTo>
                    <a:pt x="60292" y="610260"/>
                    <a:pt x="80869" y="622508"/>
                    <a:pt x="102971" y="632322"/>
                  </a:cubicBezTo>
                  <a:cubicBezTo>
                    <a:pt x="151878" y="654013"/>
                    <a:pt x="203506" y="664136"/>
                    <a:pt x="256577" y="667827"/>
                  </a:cubicBezTo>
                  <a:cubicBezTo>
                    <a:pt x="330947" y="673002"/>
                    <a:pt x="404080" y="667002"/>
                    <a:pt x="474904" y="642301"/>
                  </a:cubicBezTo>
                  <a:cubicBezTo>
                    <a:pt x="506244" y="631374"/>
                    <a:pt x="535790" y="616962"/>
                    <a:pt x="559253" y="592570"/>
                  </a:cubicBezTo>
                  <a:cubicBezTo>
                    <a:pt x="569913" y="581498"/>
                    <a:pt x="579088" y="568900"/>
                    <a:pt x="579645" y="553148"/>
                  </a:cubicBezTo>
                  <a:cubicBezTo>
                    <a:pt x="580572" y="526406"/>
                    <a:pt x="579892" y="499602"/>
                    <a:pt x="579810" y="472840"/>
                  </a:cubicBezTo>
                  <a:cubicBezTo>
                    <a:pt x="579810" y="472510"/>
                    <a:pt x="578820" y="472159"/>
                    <a:pt x="578057" y="471685"/>
                  </a:cubicBezTo>
                  <a:cubicBezTo>
                    <a:pt x="546944" y="504118"/>
                    <a:pt x="507605" y="522406"/>
                    <a:pt x="465399" y="534901"/>
                  </a:cubicBezTo>
                  <a:cubicBezTo>
                    <a:pt x="372411" y="562447"/>
                    <a:pt x="278082" y="565045"/>
                    <a:pt x="183280" y="546364"/>
                  </a:cubicBezTo>
                  <a:cubicBezTo>
                    <a:pt x="124394" y="534777"/>
                    <a:pt x="68477" y="515705"/>
                    <a:pt x="22519" y="469788"/>
                  </a:cubicBezTo>
                  <a:close/>
                  <a:moveTo>
                    <a:pt x="22519" y="336677"/>
                  </a:moveTo>
                  <a:cubicBezTo>
                    <a:pt x="22519" y="360739"/>
                    <a:pt x="23241" y="383068"/>
                    <a:pt x="22292" y="405336"/>
                  </a:cubicBezTo>
                  <a:cubicBezTo>
                    <a:pt x="21303" y="428511"/>
                    <a:pt x="30643" y="446573"/>
                    <a:pt x="46643" y="462016"/>
                  </a:cubicBezTo>
                  <a:cubicBezTo>
                    <a:pt x="66766" y="481417"/>
                    <a:pt x="90745" y="494860"/>
                    <a:pt x="116765" y="504139"/>
                  </a:cubicBezTo>
                  <a:cubicBezTo>
                    <a:pt x="232537" y="545396"/>
                    <a:pt x="349360" y="546200"/>
                    <a:pt x="466616" y="511087"/>
                  </a:cubicBezTo>
                  <a:cubicBezTo>
                    <a:pt x="499378" y="501273"/>
                    <a:pt x="530058" y="486634"/>
                    <a:pt x="555336" y="462717"/>
                  </a:cubicBezTo>
                  <a:cubicBezTo>
                    <a:pt x="571748" y="447191"/>
                    <a:pt x="581542" y="428923"/>
                    <a:pt x="580428" y="405336"/>
                  </a:cubicBezTo>
                  <a:cubicBezTo>
                    <a:pt x="579501" y="385790"/>
                    <a:pt x="580284" y="366182"/>
                    <a:pt x="580181" y="346615"/>
                  </a:cubicBezTo>
                  <a:cubicBezTo>
                    <a:pt x="580160" y="343749"/>
                    <a:pt x="581047" y="340636"/>
                    <a:pt x="578635" y="337275"/>
                  </a:cubicBezTo>
                  <a:cubicBezTo>
                    <a:pt x="544821" y="372244"/>
                    <a:pt x="502347" y="390759"/>
                    <a:pt x="457007" y="403460"/>
                  </a:cubicBezTo>
                  <a:cubicBezTo>
                    <a:pt x="384060" y="423893"/>
                    <a:pt x="309773" y="428841"/>
                    <a:pt x="234619" y="420160"/>
                  </a:cubicBezTo>
                  <a:cubicBezTo>
                    <a:pt x="157321" y="411233"/>
                    <a:pt x="83219" y="393666"/>
                    <a:pt x="22519" y="336677"/>
                  </a:cubicBezTo>
                  <a:close/>
                  <a:moveTo>
                    <a:pt x="580037" y="201875"/>
                  </a:moveTo>
                  <a:cubicBezTo>
                    <a:pt x="549398" y="233916"/>
                    <a:pt x="513069" y="252101"/>
                    <a:pt x="473853" y="264410"/>
                  </a:cubicBezTo>
                  <a:cubicBezTo>
                    <a:pt x="369731" y="297008"/>
                    <a:pt x="264413" y="298431"/>
                    <a:pt x="158765" y="273008"/>
                  </a:cubicBezTo>
                  <a:cubicBezTo>
                    <a:pt x="108869" y="261009"/>
                    <a:pt x="62003" y="241875"/>
                    <a:pt x="24932" y="204308"/>
                  </a:cubicBezTo>
                  <a:cubicBezTo>
                    <a:pt x="24664" y="204040"/>
                    <a:pt x="23736" y="204391"/>
                    <a:pt x="22561" y="204494"/>
                  </a:cubicBezTo>
                  <a:cubicBezTo>
                    <a:pt x="22561" y="228122"/>
                    <a:pt x="22911" y="251772"/>
                    <a:pt x="22437" y="275421"/>
                  </a:cubicBezTo>
                  <a:cubicBezTo>
                    <a:pt x="22086" y="292163"/>
                    <a:pt x="27963" y="306266"/>
                    <a:pt x="38272" y="318884"/>
                  </a:cubicBezTo>
                  <a:cubicBezTo>
                    <a:pt x="53158" y="337090"/>
                    <a:pt x="72354" y="349729"/>
                    <a:pt x="93178" y="359811"/>
                  </a:cubicBezTo>
                  <a:cubicBezTo>
                    <a:pt x="152682" y="388615"/>
                    <a:pt x="216331" y="399295"/>
                    <a:pt x="281732" y="401295"/>
                  </a:cubicBezTo>
                  <a:cubicBezTo>
                    <a:pt x="351298" y="403419"/>
                    <a:pt x="419523" y="395811"/>
                    <a:pt x="485007" y="370698"/>
                  </a:cubicBezTo>
                  <a:cubicBezTo>
                    <a:pt x="511460" y="360554"/>
                    <a:pt x="536346" y="347523"/>
                    <a:pt x="556779" y="327379"/>
                  </a:cubicBezTo>
                  <a:cubicBezTo>
                    <a:pt x="568965" y="315338"/>
                    <a:pt x="579274" y="301606"/>
                    <a:pt x="579830" y="283812"/>
                  </a:cubicBezTo>
                  <a:cubicBezTo>
                    <a:pt x="580655" y="257400"/>
                    <a:pt x="580037" y="230947"/>
                    <a:pt x="580037" y="201875"/>
                  </a:cubicBezTo>
                  <a:close/>
                  <a:moveTo>
                    <a:pt x="259951" y="23442"/>
                  </a:moveTo>
                  <a:cubicBezTo>
                    <a:pt x="220372" y="26130"/>
                    <a:pt x="181115" y="33063"/>
                    <a:pt x="142250" y="44867"/>
                  </a:cubicBezTo>
                  <a:cubicBezTo>
                    <a:pt x="106559" y="55712"/>
                    <a:pt x="72539" y="70413"/>
                    <a:pt x="45447" y="97258"/>
                  </a:cubicBezTo>
                  <a:cubicBezTo>
                    <a:pt x="14581" y="127855"/>
                    <a:pt x="14664" y="162061"/>
                    <a:pt x="45426" y="192988"/>
                  </a:cubicBezTo>
                  <a:cubicBezTo>
                    <a:pt x="62642" y="210287"/>
                    <a:pt x="83446" y="222266"/>
                    <a:pt x="105652" y="231771"/>
                  </a:cubicBezTo>
                  <a:cubicBezTo>
                    <a:pt x="168249" y="258513"/>
                    <a:pt x="234186" y="267461"/>
                    <a:pt x="292928" y="267791"/>
                  </a:cubicBezTo>
                  <a:cubicBezTo>
                    <a:pt x="363215" y="267688"/>
                    <a:pt x="423524" y="259853"/>
                    <a:pt x="481440" y="238163"/>
                  </a:cubicBezTo>
                  <a:cubicBezTo>
                    <a:pt x="511543" y="226885"/>
                    <a:pt x="540099" y="212617"/>
                    <a:pt x="561872" y="187999"/>
                  </a:cubicBezTo>
                  <a:cubicBezTo>
                    <a:pt x="587088" y="159504"/>
                    <a:pt x="586408" y="128391"/>
                    <a:pt x="560552" y="100474"/>
                  </a:cubicBezTo>
                  <a:cubicBezTo>
                    <a:pt x="547790" y="86701"/>
                    <a:pt x="532553" y="76227"/>
                    <a:pt x="516058" y="67567"/>
                  </a:cubicBezTo>
                  <a:cubicBezTo>
                    <a:pt x="473255" y="45135"/>
                    <a:pt x="427214" y="33630"/>
                    <a:pt x="379586" y="27485"/>
                  </a:cubicBezTo>
                  <a:cubicBezTo>
                    <a:pt x="339432" y="22310"/>
                    <a:pt x="299531" y="20754"/>
                    <a:pt x="259951" y="23442"/>
                  </a:cubicBezTo>
                  <a:close/>
                  <a:moveTo>
                    <a:pt x="355896" y="2496"/>
                  </a:moveTo>
                  <a:cubicBezTo>
                    <a:pt x="406122" y="6744"/>
                    <a:pt x="455049" y="16558"/>
                    <a:pt x="501708" y="36125"/>
                  </a:cubicBezTo>
                  <a:cubicBezTo>
                    <a:pt x="529130" y="47630"/>
                    <a:pt x="554697" y="62165"/>
                    <a:pt x="575501" y="83959"/>
                  </a:cubicBezTo>
                  <a:cubicBezTo>
                    <a:pt x="593583" y="102907"/>
                    <a:pt x="603212" y="124927"/>
                    <a:pt x="602841" y="151669"/>
                  </a:cubicBezTo>
                  <a:cubicBezTo>
                    <a:pt x="602202" y="197689"/>
                    <a:pt x="601686" y="625312"/>
                    <a:pt x="602923" y="669951"/>
                  </a:cubicBezTo>
                  <a:cubicBezTo>
                    <a:pt x="603892" y="704156"/>
                    <a:pt x="590119" y="730321"/>
                    <a:pt x="565109" y="751805"/>
                  </a:cubicBezTo>
                  <a:cubicBezTo>
                    <a:pt x="533666" y="778795"/>
                    <a:pt x="496492" y="794753"/>
                    <a:pt x="457049" y="805186"/>
                  </a:cubicBezTo>
                  <a:cubicBezTo>
                    <a:pt x="341937" y="835680"/>
                    <a:pt x="227444" y="834093"/>
                    <a:pt x="114436" y="794897"/>
                  </a:cubicBezTo>
                  <a:cubicBezTo>
                    <a:pt x="79096" y="782650"/>
                    <a:pt x="46560" y="764877"/>
                    <a:pt x="21798" y="735641"/>
                  </a:cubicBezTo>
                  <a:cubicBezTo>
                    <a:pt x="7303" y="718507"/>
                    <a:pt x="-202" y="698940"/>
                    <a:pt x="4" y="676136"/>
                  </a:cubicBezTo>
                  <a:cubicBezTo>
                    <a:pt x="417" y="629415"/>
                    <a:pt x="66" y="194267"/>
                    <a:pt x="45" y="146515"/>
                  </a:cubicBezTo>
                  <a:cubicBezTo>
                    <a:pt x="25" y="121732"/>
                    <a:pt x="10520" y="101423"/>
                    <a:pt x="27303" y="83980"/>
                  </a:cubicBezTo>
                  <a:cubicBezTo>
                    <a:pt x="54725" y="55485"/>
                    <a:pt x="89302" y="38826"/>
                    <a:pt x="126085" y="26681"/>
                  </a:cubicBezTo>
                  <a:cubicBezTo>
                    <a:pt x="200847" y="1981"/>
                    <a:pt x="277732" y="-4143"/>
                    <a:pt x="355896" y="2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132" name="Group 40">
            <a:extLst>
              <a:ext uri="{FF2B5EF4-FFF2-40B4-BE49-F238E27FC236}">
                <a16:creationId xmlns:a16="http://schemas.microsoft.com/office/drawing/2014/main" id="{4E63DC67-7A59-459F-97F1-0FFB5D54190C}"/>
              </a:ext>
            </a:extLst>
          </p:cNvPr>
          <p:cNvGrpSpPr/>
          <p:nvPr/>
        </p:nvGrpSpPr>
        <p:grpSpPr>
          <a:xfrm>
            <a:off x="3675625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EE8B05-DCAD-45A0-AAF1-3AC6370C117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41C6B8B-A772-47C3-9F21-635CA3FBC97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5" name="Group 40">
            <a:extLst>
              <a:ext uri="{FF2B5EF4-FFF2-40B4-BE49-F238E27FC236}">
                <a16:creationId xmlns:a16="http://schemas.microsoft.com/office/drawing/2014/main" id="{10DB2EEA-283B-4197-BE77-1A8E1A428330}"/>
              </a:ext>
            </a:extLst>
          </p:cNvPr>
          <p:cNvGrpSpPr/>
          <p:nvPr/>
        </p:nvGrpSpPr>
        <p:grpSpPr>
          <a:xfrm>
            <a:off x="2162970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DC5F726-7A25-42F1-8740-B99A8C38044E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22F8946-A633-4BB1-8126-8A08FEF0118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8" name="Group 40">
            <a:extLst>
              <a:ext uri="{FF2B5EF4-FFF2-40B4-BE49-F238E27FC236}">
                <a16:creationId xmlns:a16="http://schemas.microsoft.com/office/drawing/2014/main" id="{675CCFE3-FFF5-459F-9A13-6BEE4A7E57CB}"/>
              </a:ext>
            </a:extLst>
          </p:cNvPr>
          <p:cNvGrpSpPr/>
          <p:nvPr/>
        </p:nvGrpSpPr>
        <p:grpSpPr>
          <a:xfrm>
            <a:off x="650315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0A5E5E-711E-4C5A-B7E1-B1AB73BAA239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7A464A3-26C0-41E9-9858-203F03DB465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1" name="Group 40">
            <a:extLst>
              <a:ext uri="{FF2B5EF4-FFF2-40B4-BE49-F238E27FC236}">
                <a16:creationId xmlns:a16="http://schemas.microsoft.com/office/drawing/2014/main" id="{760DEF55-FBE1-4248-8E0C-C0EB05F7AD41}"/>
              </a:ext>
            </a:extLst>
          </p:cNvPr>
          <p:cNvGrpSpPr/>
          <p:nvPr/>
        </p:nvGrpSpPr>
        <p:grpSpPr>
          <a:xfrm>
            <a:off x="3675625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50F692E-5FFD-4CBA-AB9B-8AB7F094663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A84120A-A29C-43AB-9663-0E72C5871A6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4" name="Group 40">
            <a:extLst>
              <a:ext uri="{FF2B5EF4-FFF2-40B4-BE49-F238E27FC236}">
                <a16:creationId xmlns:a16="http://schemas.microsoft.com/office/drawing/2014/main" id="{99C00A1A-B4A7-4075-9C8D-2AE1FC406E59}"/>
              </a:ext>
            </a:extLst>
          </p:cNvPr>
          <p:cNvGrpSpPr/>
          <p:nvPr/>
        </p:nvGrpSpPr>
        <p:grpSpPr>
          <a:xfrm>
            <a:off x="2162970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9A87964-27A6-46CE-B77A-B7FB595CDA8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2F0F79F-33EA-4E74-BC7B-BD756560A6A7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7" name="Group 40">
            <a:extLst>
              <a:ext uri="{FF2B5EF4-FFF2-40B4-BE49-F238E27FC236}">
                <a16:creationId xmlns:a16="http://schemas.microsoft.com/office/drawing/2014/main" id="{0348CDE8-61E0-4FC7-A193-2A7BAD6B2E4F}"/>
              </a:ext>
            </a:extLst>
          </p:cNvPr>
          <p:cNvGrpSpPr/>
          <p:nvPr/>
        </p:nvGrpSpPr>
        <p:grpSpPr>
          <a:xfrm>
            <a:off x="650315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C480265-A448-4155-8001-C7905CE14C7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2EF567E-207D-40D6-99BB-873C437758C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0" name="Group 40">
            <a:extLst>
              <a:ext uri="{FF2B5EF4-FFF2-40B4-BE49-F238E27FC236}">
                <a16:creationId xmlns:a16="http://schemas.microsoft.com/office/drawing/2014/main" id="{A6AE717A-584E-4CFF-A058-71EE2E9B1069}"/>
              </a:ext>
            </a:extLst>
          </p:cNvPr>
          <p:cNvGrpSpPr/>
          <p:nvPr/>
        </p:nvGrpSpPr>
        <p:grpSpPr>
          <a:xfrm>
            <a:off x="10145143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D0A8B8D-F87F-4567-9E55-236DC4D6CF6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FED0BB-1EEF-4ABE-93AE-BC0E1891811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3" name="Group 40">
            <a:extLst>
              <a:ext uri="{FF2B5EF4-FFF2-40B4-BE49-F238E27FC236}">
                <a16:creationId xmlns:a16="http://schemas.microsoft.com/office/drawing/2014/main" id="{F95D19AA-36D2-4142-9F63-4BA9AF6E92F3}"/>
              </a:ext>
            </a:extLst>
          </p:cNvPr>
          <p:cNvGrpSpPr/>
          <p:nvPr/>
        </p:nvGrpSpPr>
        <p:grpSpPr>
          <a:xfrm>
            <a:off x="8632488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A3DAE63-23DA-48C0-83CF-6E0E1CA6FC3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19C2860-B0B1-4644-9FD8-1CCC74785181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6" name="Group 40">
            <a:extLst>
              <a:ext uri="{FF2B5EF4-FFF2-40B4-BE49-F238E27FC236}">
                <a16:creationId xmlns:a16="http://schemas.microsoft.com/office/drawing/2014/main" id="{75056C45-E495-4B1F-BD07-81C1F092D0BE}"/>
              </a:ext>
            </a:extLst>
          </p:cNvPr>
          <p:cNvGrpSpPr/>
          <p:nvPr/>
        </p:nvGrpSpPr>
        <p:grpSpPr>
          <a:xfrm>
            <a:off x="7119833" y="1939561"/>
            <a:ext cx="1396542" cy="894132"/>
            <a:chOff x="7026501" y="4509120"/>
            <a:chExt cx="1499710" cy="894132"/>
          </a:xfrm>
          <a:noFill/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EBD5028-E8E1-498E-A863-A437220A157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70D704D-EFF6-4D4E-AB32-961997F1D59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9" name="Group 40">
            <a:extLst>
              <a:ext uri="{FF2B5EF4-FFF2-40B4-BE49-F238E27FC236}">
                <a16:creationId xmlns:a16="http://schemas.microsoft.com/office/drawing/2014/main" id="{AC741361-C41A-46FA-A623-879242643F71}"/>
              </a:ext>
            </a:extLst>
          </p:cNvPr>
          <p:cNvGrpSpPr/>
          <p:nvPr/>
        </p:nvGrpSpPr>
        <p:grpSpPr>
          <a:xfrm>
            <a:off x="10145143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D43005E-BCA8-4BAE-8548-9FDA092F9CF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BAF10E-A882-44C3-B1CA-D57611843F9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2" name="Group 40">
            <a:extLst>
              <a:ext uri="{FF2B5EF4-FFF2-40B4-BE49-F238E27FC236}">
                <a16:creationId xmlns:a16="http://schemas.microsoft.com/office/drawing/2014/main" id="{64AD1AFE-A157-4B3C-A29A-99F608C21B2B}"/>
              </a:ext>
            </a:extLst>
          </p:cNvPr>
          <p:cNvGrpSpPr/>
          <p:nvPr/>
        </p:nvGrpSpPr>
        <p:grpSpPr>
          <a:xfrm>
            <a:off x="8632488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62D0B20-DC34-4C58-99ED-967111BE632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8D6C73F-D601-4F4A-B227-90DF18875F7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5" name="Group 40">
            <a:extLst>
              <a:ext uri="{FF2B5EF4-FFF2-40B4-BE49-F238E27FC236}">
                <a16:creationId xmlns:a16="http://schemas.microsoft.com/office/drawing/2014/main" id="{B2C0BAB6-2435-4820-A52C-38A3BF59F3DC}"/>
              </a:ext>
            </a:extLst>
          </p:cNvPr>
          <p:cNvGrpSpPr/>
          <p:nvPr/>
        </p:nvGrpSpPr>
        <p:grpSpPr>
          <a:xfrm>
            <a:off x="7119833" y="5502715"/>
            <a:ext cx="1396542" cy="894132"/>
            <a:chOff x="7026501" y="4509120"/>
            <a:chExt cx="1499710" cy="894132"/>
          </a:xfrm>
          <a:noFill/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5ED54DC-FA30-4B72-8B5C-CD768D43F88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FF753E8-3773-43BE-9FC6-1E505FB142D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870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Our Team Style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6B338534-1C59-4F7F-9819-24804E8C4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BC1B776-121D-4E9B-B221-4F921209E8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072139CF-4A74-4B92-865D-3CA4EC35A8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B180813A-6F4B-4539-A4C6-7239EE311B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C78EA205-4E5C-43CE-89D6-D43D16455A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A6A6A-B83A-4609-9770-C71354CAB5A9}"/>
              </a:ext>
            </a:extLst>
          </p:cNvPr>
          <p:cNvSpPr txBox="1"/>
          <p:nvPr/>
        </p:nvSpPr>
        <p:spPr>
          <a:xfrm>
            <a:off x="967154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F890B-C14E-4323-85B1-6B04B2599848}"/>
              </a:ext>
            </a:extLst>
          </p:cNvPr>
          <p:cNvSpPr txBox="1"/>
          <p:nvPr/>
        </p:nvSpPr>
        <p:spPr>
          <a:xfrm>
            <a:off x="3091995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80354-6899-486D-90F8-8FDC899F312D}"/>
              </a:ext>
            </a:extLst>
          </p:cNvPr>
          <p:cNvSpPr txBox="1"/>
          <p:nvPr/>
        </p:nvSpPr>
        <p:spPr>
          <a:xfrm>
            <a:off x="5216837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29D9B-DE53-430F-81B0-93F213F913CC}"/>
              </a:ext>
            </a:extLst>
          </p:cNvPr>
          <p:cNvSpPr txBox="1"/>
          <p:nvPr/>
        </p:nvSpPr>
        <p:spPr>
          <a:xfrm>
            <a:off x="7341679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9365E-88AB-4F13-9A44-09AA38DDD6AB}"/>
              </a:ext>
            </a:extLst>
          </p:cNvPr>
          <p:cNvSpPr txBox="1"/>
          <p:nvPr/>
        </p:nvSpPr>
        <p:spPr>
          <a:xfrm>
            <a:off x="9466520" y="4391885"/>
            <a:ext cx="176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61FB8-E3FE-4AFB-90A7-929CA646E8F0}"/>
              </a:ext>
            </a:extLst>
          </p:cNvPr>
          <p:cNvSpPr txBox="1"/>
          <p:nvPr/>
        </p:nvSpPr>
        <p:spPr>
          <a:xfrm>
            <a:off x="1643447" y="5657463"/>
            <a:ext cx="89007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I hope and I believe that this Template will your Time, Money and Reputation. Get a modern PowerPoint  Presentation that is beautifully designed. Get a modern PowerPoint  Presentation that is beautifully designed. You can simply impress your audience and add a unique zing and appeal to your Presentations.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2410F-36DF-4AB4-AA7C-1CA02CDBE562}"/>
              </a:ext>
            </a:extLst>
          </p:cNvPr>
          <p:cNvSpPr txBox="1"/>
          <p:nvPr/>
        </p:nvSpPr>
        <p:spPr>
          <a:xfrm>
            <a:off x="1643447" y="5282436"/>
            <a:ext cx="8900728" cy="354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ko-KR" sz="2400">
                <a:solidFill>
                  <a:schemeClr val="accent1"/>
                </a:solidFill>
                <a:cs typeface="Arial" pitchFamily="34" charset="0"/>
              </a:rPr>
              <a:t>We Create Quality Professional PPT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FDF72-62A7-4C97-B352-59C174B6D9CD}"/>
              </a:ext>
            </a:extLst>
          </p:cNvPr>
          <p:cNvSpPr txBox="1"/>
          <p:nvPr/>
        </p:nvSpPr>
        <p:spPr>
          <a:xfrm>
            <a:off x="6504013" y="845355"/>
            <a:ext cx="50622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altLang="ko-KR" sz="48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Lectures</a:t>
            </a:r>
            <a:r>
              <a:rPr lang="pl-PL" altLang="ko-KR" sz="4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endParaRPr lang="ko-KR" altLang="en-US" sz="48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412E0-FB35-49AA-9599-C33626282628}"/>
              </a:ext>
            </a:extLst>
          </p:cNvPr>
          <p:cNvSpPr txBox="1"/>
          <p:nvPr/>
        </p:nvSpPr>
        <p:spPr>
          <a:xfrm>
            <a:off x="6504013" y="2163851"/>
            <a:ext cx="505159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80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80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80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DD858-9814-4CE8-A995-CB0DA29F4435}"/>
              </a:ext>
            </a:extLst>
          </p:cNvPr>
          <p:cNvSpPr txBox="1"/>
          <p:nvPr/>
        </p:nvSpPr>
        <p:spPr>
          <a:xfrm>
            <a:off x="6514640" y="3392295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59">
            <a:extLst>
              <a:ext uri="{FF2B5EF4-FFF2-40B4-BE49-F238E27FC236}">
                <a16:creationId xmlns:a16="http://schemas.microsoft.com/office/drawing/2014/main" id="{A5940F87-33C8-492F-84CB-1F3CF0307FDD}"/>
              </a:ext>
            </a:extLst>
          </p:cNvPr>
          <p:cNvGrpSpPr/>
          <p:nvPr/>
        </p:nvGrpSpPr>
        <p:grpSpPr>
          <a:xfrm>
            <a:off x="6599481" y="3792575"/>
            <a:ext cx="2987810" cy="288032"/>
            <a:chOff x="11279811" y="3925804"/>
            <a:chExt cx="2987810" cy="288032"/>
          </a:xfrm>
        </p:grpSpPr>
        <p:sp>
          <p:nvSpPr>
            <p:cNvPr id="6" name="순서도: 처리 250">
              <a:extLst>
                <a:ext uri="{FF2B5EF4-FFF2-40B4-BE49-F238E27FC236}">
                  <a16:creationId xmlns:a16="http://schemas.microsoft.com/office/drawing/2014/main" id="{0E03FC6D-1BD5-42FE-93E6-3C714629D87F}"/>
                </a:ext>
              </a:extLst>
            </p:cNvPr>
            <p:cNvSpPr/>
            <p:nvPr/>
          </p:nvSpPr>
          <p:spPr>
            <a:xfrm>
              <a:off x="11279811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순서도: 처리 251">
              <a:extLst>
                <a:ext uri="{FF2B5EF4-FFF2-40B4-BE49-F238E27FC236}">
                  <a16:creationId xmlns:a16="http://schemas.microsoft.com/office/drawing/2014/main" id="{1756F089-5E91-492A-BF90-14DB3F15219B}"/>
                </a:ext>
              </a:extLst>
            </p:cNvPr>
            <p:cNvSpPr/>
            <p:nvPr/>
          </p:nvSpPr>
          <p:spPr>
            <a:xfrm>
              <a:off x="11431380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순서도: 처리 252">
              <a:extLst>
                <a:ext uri="{FF2B5EF4-FFF2-40B4-BE49-F238E27FC236}">
                  <a16:creationId xmlns:a16="http://schemas.microsoft.com/office/drawing/2014/main" id="{2818A370-B0EA-4BB1-AA7B-187EC38058D6}"/>
                </a:ext>
              </a:extLst>
            </p:cNvPr>
            <p:cNvSpPr/>
            <p:nvPr/>
          </p:nvSpPr>
          <p:spPr>
            <a:xfrm>
              <a:off x="11582949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순서도: 처리 253">
              <a:extLst>
                <a:ext uri="{FF2B5EF4-FFF2-40B4-BE49-F238E27FC236}">
                  <a16:creationId xmlns:a16="http://schemas.microsoft.com/office/drawing/2014/main" id="{978908CA-0DAB-4536-8D67-304947AF935F}"/>
                </a:ext>
              </a:extLst>
            </p:cNvPr>
            <p:cNvSpPr/>
            <p:nvPr/>
          </p:nvSpPr>
          <p:spPr>
            <a:xfrm>
              <a:off x="11734518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순서도: 처리 254">
              <a:extLst>
                <a:ext uri="{FF2B5EF4-FFF2-40B4-BE49-F238E27FC236}">
                  <a16:creationId xmlns:a16="http://schemas.microsoft.com/office/drawing/2014/main" id="{FE23A5A9-AFB1-4332-AD9A-17C2B8E780BE}"/>
                </a:ext>
              </a:extLst>
            </p:cNvPr>
            <p:cNvSpPr/>
            <p:nvPr/>
          </p:nvSpPr>
          <p:spPr>
            <a:xfrm>
              <a:off x="11886087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순서도: 처리 255">
              <a:extLst>
                <a:ext uri="{FF2B5EF4-FFF2-40B4-BE49-F238E27FC236}">
                  <a16:creationId xmlns:a16="http://schemas.microsoft.com/office/drawing/2014/main" id="{5050618C-CEA7-4F20-A606-D6C3605BD448}"/>
                </a:ext>
              </a:extLst>
            </p:cNvPr>
            <p:cNvSpPr/>
            <p:nvPr/>
          </p:nvSpPr>
          <p:spPr>
            <a:xfrm>
              <a:off x="12037656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처리 256">
              <a:extLst>
                <a:ext uri="{FF2B5EF4-FFF2-40B4-BE49-F238E27FC236}">
                  <a16:creationId xmlns:a16="http://schemas.microsoft.com/office/drawing/2014/main" id="{CAC74370-BFED-44CA-811A-6665DE9D5A7A}"/>
                </a:ext>
              </a:extLst>
            </p:cNvPr>
            <p:cNvSpPr/>
            <p:nvPr/>
          </p:nvSpPr>
          <p:spPr>
            <a:xfrm>
              <a:off x="12189225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처리 257">
              <a:extLst>
                <a:ext uri="{FF2B5EF4-FFF2-40B4-BE49-F238E27FC236}">
                  <a16:creationId xmlns:a16="http://schemas.microsoft.com/office/drawing/2014/main" id="{01B8142E-C05C-4447-B682-D6C592F08591}"/>
                </a:ext>
              </a:extLst>
            </p:cNvPr>
            <p:cNvSpPr/>
            <p:nvPr/>
          </p:nvSpPr>
          <p:spPr>
            <a:xfrm>
              <a:off x="12340794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순서도: 처리 258">
              <a:extLst>
                <a:ext uri="{FF2B5EF4-FFF2-40B4-BE49-F238E27FC236}">
                  <a16:creationId xmlns:a16="http://schemas.microsoft.com/office/drawing/2014/main" id="{FAA7A917-18EB-49CE-9860-4139033C7743}"/>
                </a:ext>
              </a:extLst>
            </p:cNvPr>
            <p:cNvSpPr/>
            <p:nvPr/>
          </p:nvSpPr>
          <p:spPr>
            <a:xfrm>
              <a:off x="12492363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순서도: 처리 259">
              <a:extLst>
                <a:ext uri="{FF2B5EF4-FFF2-40B4-BE49-F238E27FC236}">
                  <a16:creationId xmlns:a16="http://schemas.microsoft.com/office/drawing/2014/main" id="{30D03B95-244B-40EF-BF72-EE3C514EFA1D}"/>
                </a:ext>
              </a:extLst>
            </p:cNvPr>
            <p:cNvSpPr/>
            <p:nvPr/>
          </p:nvSpPr>
          <p:spPr>
            <a:xfrm>
              <a:off x="12643932" y="3925804"/>
              <a:ext cx="108000" cy="288032"/>
            </a:xfrm>
            <a:prstGeom prst="flowChartProcess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순서도: 처리 260">
              <a:extLst>
                <a:ext uri="{FF2B5EF4-FFF2-40B4-BE49-F238E27FC236}">
                  <a16:creationId xmlns:a16="http://schemas.microsoft.com/office/drawing/2014/main" id="{7822DD14-32B3-4591-82C0-D0A05D7346D0}"/>
                </a:ext>
              </a:extLst>
            </p:cNvPr>
            <p:cNvSpPr/>
            <p:nvPr/>
          </p:nvSpPr>
          <p:spPr>
            <a:xfrm>
              <a:off x="1279550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순서도: 처리 261">
              <a:extLst>
                <a:ext uri="{FF2B5EF4-FFF2-40B4-BE49-F238E27FC236}">
                  <a16:creationId xmlns:a16="http://schemas.microsoft.com/office/drawing/2014/main" id="{D1C42F65-D9DA-471F-8509-606C7EBFC040}"/>
                </a:ext>
              </a:extLst>
            </p:cNvPr>
            <p:cNvSpPr/>
            <p:nvPr/>
          </p:nvSpPr>
          <p:spPr>
            <a:xfrm>
              <a:off x="12947070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순서도: 처리 262">
              <a:extLst>
                <a:ext uri="{FF2B5EF4-FFF2-40B4-BE49-F238E27FC236}">
                  <a16:creationId xmlns:a16="http://schemas.microsoft.com/office/drawing/2014/main" id="{F8C34879-F7FB-4F52-98F5-B28E25B460B1}"/>
                </a:ext>
              </a:extLst>
            </p:cNvPr>
            <p:cNvSpPr/>
            <p:nvPr/>
          </p:nvSpPr>
          <p:spPr>
            <a:xfrm>
              <a:off x="13098639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순서도: 처리 263">
              <a:extLst>
                <a:ext uri="{FF2B5EF4-FFF2-40B4-BE49-F238E27FC236}">
                  <a16:creationId xmlns:a16="http://schemas.microsoft.com/office/drawing/2014/main" id="{02658EC8-C264-4395-BB82-3768F115E58A}"/>
                </a:ext>
              </a:extLst>
            </p:cNvPr>
            <p:cNvSpPr/>
            <p:nvPr/>
          </p:nvSpPr>
          <p:spPr>
            <a:xfrm>
              <a:off x="13250208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0" name="순서도: 처리 264">
              <a:extLst>
                <a:ext uri="{FF2B5EF4-FFF2-40B4-BE49-F238E27FC236}">
                  <a16:creationId xmlns:a16="http://schemas.microsoft.com/office/drawing/2014/main" id="{4E2CB18A-AE87-4917-A24A-46A102D74343}"/>
                </a:ext>
              </a:extLst>
            </p:cNvPr>
            <p:cNvSpPr/>
            <p:nvPr/>
          </p:nvSpPr>
          <p:spPr>
            <a:xfrm>
              <a:off x="13401777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순서도: 처리 265">
              <a:extLst>
                <a:ext uri="{FF2B5EF4-FFF2-40B4-BE49-F238E27FC236}">
                  <a16:creationId xmlns:a16="http://schemas.microsoft.com/office/drawing/2014/main" id="{16D7EE18-BA66-45D1-9D90-064892B45069}"/>
                </a:ext>
              </a:extLst>
            </p:cNvPr>
            <p:cNvSpPr/>
            <p:nvPr/>
          </p:nvSpPr>
          <p:spPr>
            <a:xfrm>
              <a:off x="13553346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순서도: 처리 266">
              <a:extLst>
                <a:ext uri="{FF2B5EF4-FFF2-40B4-BE49-F238E27FC236}">
                  <a16:creationId xmlns:a16="http://schemas.microsoft.com/office/drawing/2014/main" id="{D892C9BB-3971-426A-A6DF-803CE29A6F25}"/>
                </a:ext>
              </a:extLst>
            </p:cNvPr>
            <p:cNvSpPr/>
            <p:nvPr/>
          </p:nvSpPr>
          <p:spPr>
            <a:xfrm>
              <a:off x="13704915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순서도: 처리 267">
              <a:extLst>
                <a:ext uri="{FF2B5EF4-FFF2-40B4-BE49-F238E27FC236}">
                  <a16:creationId xmlns:a16="http://schemas.microsoft.com/office/drawing/2014/main" id="{5F323B40-68AF-4A8C-B7DA-D2D710CC042F}"/>
                </a:ext>
              </a:extLst>
            </p:cNvPr>
            <p:cNvSpPr/>
            <p:nvPr/>
          </p:nvSpPr>
          <p:spPr>
            <a:xfrm>
              <a:off x="13856484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4" name="순서도: 처리 268">
              <a:extLst>
                <a:ext uri="{FF2B5EF4-FFF2-40B4-BE49-F238E27FC236}">
                  <a16:creationId xmlns:a16="http://schemas.microsoft.com/office/drawing/2014/main" id="{AB2EDA1A-34B6-4E76-AF9C-40965421CE51}"/>
                </a:ext>
              </a:extLst>
            </p:cNvPr>
            <p:cNvSpPr/>
            <p:nvPr/>
          </p:nvSpPr>
          <p:spPr>
            <a:xfrm>
              <a:off x="14008053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순서도: 처리 269">
              <a:extLst>
                <a:ext uri="{FF2B5EF4-FFF2-40B4-BE49-F238E27FC236}">
                  <a16:creationId xmlns:a16="http://schemas.microsoft.com/office/drawing/2014/main" id="{3912F25C-B242-4679-92E6-DC0DAD27FD9B}"/>
                </a:ext>
              </a:extLst>
            </p:cNvPr>
            <p:cNvSpPr/>
            <p:nvPr/>
          </p:nvSpPr>
          <p:spPr>
            <a:xfrm>
              <a:off x="1415962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578DEEB-8287-4EDB-B33B-E2FBAC58DB1D}"/>
              </a:ext>
            </a:extLst>
          </p:cNvPr>
          <p:cNvSpPr txBox="1"/>
          <p:nvPr/>
        </p:nvSpPr>
        <p:spPr>
          <a:xfrm>
            <a:off x="9659754" y="3709249"/>
            <a:ext cx="7328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50</a:t>
            </a:r>
            <a:r>
              <a:rPr lang="en-US" altLang="ko-KR" b="1">
                <a:solidFill>
                  <a:schemeClr val="accent1"/>
                </a:solidFill>
              </a:rPr>
              <a:t>%</a:t>
            </a: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CF1479-1481-4FCB-99BB-193480E833E0}"/>
              </a:ext>
            </a:extLst>
          </p:cNvPr>
          <p:cNvSpPr txBox="1"/>
          <p:nvPr/>
        </p:nvSpPr>
        <p:spPr>
          <a:xfrm flipH="1">
            <a:off x="10088157" y="4334759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EACBB76-FCED-4649-8B96-FAA7D48F8A89}"/>
              </a:ext>
            </a:extLst>
          </p:cNvPr>
          <p:cNvGrpSpPr/>
          <p:nvPr/>
        </p:nvGrpSpPr>
        <p:grpSpPr>
          <a:xfrm flipH="1">
            <a:off x="8490130" y="4735039"/>
            <a:ext cx="2987810" cy="288032"/>
            <a:chOff x="11277065" y="4868268"/>
            <a:chExt cx="2987810" cy="288032"/>
          </a:xfrm>
        </p:grpSpPr>
        <p:sp>
          <p:nvSpPr>
            <p:cNvPr id="29" name="순서도: 처리 273">
              <a:extLst>
                <a:ext uri="{FF2B5EF4-FFF2-40B4-BE49-F238E27FC236}">
                  <a16:creationId xmlns:a16="http://schemas.microsoft.com/office/drawing/2014/main" id="{0954E1B3-3EC9-49EE-A1DB-9A449BABE2A5}"/>
                </a:ext>
              </a:extLst>
            </p:cNvPr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순서도: 처리 274">
              <a:extLst>
                <a:ext uri="{FF2B5EF4-FFF2-40B4-BE49-F238E27FC236}">
                  <a16:creationId xmlns:a16="http://schemas.microsoft.com/office/drawing/2014/main" id="{5A2D6AE6-4069-4555-85B3-1BD92419DFD5}"/>
                </a:ext>
              </a:extLst>
            </p:cNvPr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순서도: 처리 275">
              <a:extLst>
                <a:ext uri="{FF2B5EF4-FFF2-40B4-BE49-F238E27FC236}">
                  <a16:creationId xmlns:a16="http://schemas.microsoft.com/office/drawing/2014/main" id="{2A12772A-A762-4D2A-A872-775ED1C2890D}"/>
                </a:ext>
              </a:extLst>
            </p:cNvPr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순서도: 처리 276">
              <a:extLst>
                <a:ext uri="{FF2B5EF4-FFF2-40B4-BE49-F238E27FC236}">
                  <a16:creationId xmlns:a16="http://schemas.microsoft.com/office/drawing/2014/main" id="{A18A1BAB-C9ED-4392-AB86-CEE9B7713951}"/>
                </a:ext>
              </a:extLst>
            </p:cNvPr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순서도: 처리 277">
              <a:extLst>
                <a:ext uri="{FF2B5EF4-FFF2-40B4-BE49-F238E27FC236}">
                  <a16:creationId xmlns:a16="http://schemas.microsoft.com/office/drawing/2014/main" id="{C422AF6B-3479-4604-A737-3341F8728B4A}"/>
                </a:ext>
              </a:extLst>
            </p:cNvPr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순서도: 처리 278">
              <a:extLst>
                <a:ext uri="{FF2B5EF4-FFF2-40B4-BE49-F238E27FC236}">
                  <a16:creationId xmlns:a16="http://schemas.microsoft.com/office/drawing/2014/main" id="{BBCA119D-DD5B-41CC-88AE-D27E6D9A408F}"/>
                </a:ext>
              </a:extLst>
            </p:cNvPr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순서도: 처리 279">
              <a:extLst>
                <a:ext uri="{FF2B5EF4-FFF2-40B4-BE49-F238E27FC236}">
                  <a16:creationId xmlns:a16="http://schemas.microsoft.com/office/drawing/2014/main" id="{C4669E64-57B9-4A49-B06B-3A2C5FD74861}"/>
                </a:ext>
              </a:extLst>
            </p:cNvPr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순서도: 처리 280">
              <a:extLst>
                <a:ext uri="{FF2B5EF4-FFF2-40B4-BE49-F238E27FC236}">
                  <a16:creationId xmlns:a16="http://schemas.microsoft.com/office/drawing/2014/main" id="{A34D1DA9-3577-48FC-9916-6F7B8C05249B}"/>
                </a:ext>
              </a:extLst>
            </p:cNvPr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순서도: 처리 281">
              <a:extLst>
                <a:ext uri="{FF2B5EF4-FFF2-40B4-BE49-F238E27FC236}">
                  <a16:creationId xmlns:a16="http://schemas.microsoft.com/office/drawing/2014/main" id="{7C4339A0-FAB9-4FE5-B9A3-0EA76302CBCB}"/>
                </a:ext>
              </a:extLst>
            </p:cNvPr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순서도: 처리 282">
              <a:extLst>
                <a:ext uri="{FF2B5EF4-FFF2-40B4-BE49-F238E27FC236}">
                  <a16:creationId xmlns:a16="http://schemas.microsoft.com/office/drawing/2014/main" id="{9506EFF9-21AE-4F3B-B52A-2749996139F0}"/>
                </a:ext>
              </a:extLst>
            </p:cNvPr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순서도: 처리 283">
              <a:extLst>
                <a:ext uri="{FF2B5EF4-FFF2-40B4-BE49-F238E27FC236}">
                  <a16:creationId xmlns:a16="http://schemas.microsoft.com/office/drawing/2014/main" id="{7FF6C182-6B02-45D4-AF85-8B137852BCBE}"/>
                </a:ext>
              </a:extLst>
            </p:cNvPr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순서도: 처리 284">
              <a:extLst>
                <a:ext uri="{FF2B5EF4-FFF2-40B4-BE49-F238E27FC236}">
                  <a16:creationId xmlns:a16="http://schemas.microsoft.com/office/drawing/2014/main" id="{DBEEA61A-97B3-4BDF-97C2-62659906817C}"/>
                </a:ext>
              </a:extLst>
            </p:cNvPr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순서도: 처리 285">
              <a:extLst>
                <a:ext uri="{FF2B5EF4-FFF2-40B4-BE49-F238E27FC236}">
                  <a16:creationId xmlns:a16="http://schemas.microsoft.com/office/drawing/2014/main" id="{6EB478BF-B364-4140-AEE3-3094E9052211}"/>
                </a:ext>
              </a:extLst>
            </p:cNvPr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순서도: 처리 286">
              <a:extLst>
                <a:ext uri="{FF2B5EF4-FFF2-40B4-BE49-F238E27FC236}">
                  <a16:creationId xmlns:a16="http://schemas.microsoft.com/office/drawing/2014/main" id="{AF5C8F98-9C41-442E-AC76-B52837339380}"/>
                </a:ext>
              </a:extLst>
            </p:cNvPr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순서도: 처리 287">
              <a:extLst>
                <a:ext uri="{FF2B5EF4-FFF2-40B4-BE49-F238E27FC236}">
                  <a16:creationId xmlns:a16="http://schemas.microsoft.com/office/drawing/2014/main" id="{C749B7A2-0FBE-4AE4-9635-C39734298863}"/>
                </a:ext>
              </a:extLst>
            </p:cNvPr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순서도: 처리 288">
              <a:extLst>
                <a:ext uri="{FF2B5EF4-FFF2-40B4-BE49-F238E27FC236}">
                  <a16:creationId xmlns:a16="http://schemas.microsoft.com/office/drawing/2014/main" id="{3B104815-98B8-44C3-A178-1B1446AEA795}"/>
                </a:ext>
              </a:extLst>
            </p:cNvPr>
            <p:cNvSpPr/>
            <p:nvPr/>
          </p:nvSpPr>
          <p:spPr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순서도: 처리 289">
              <a:extLst>
                <a:ext uri="{FF2B5EF4-FFF2-40B4-BE49-F238E27FC236}">
                  <a16:creationId xmlns:a16="http://schemas.microsoft.com/office/drawing/2014/main" id="{C1743DBD-4BD8-4142-87F2-5AAD17B2C042}"/>
                </a:ext>
              </a:extLst>
            </p:cNvPr>
            <p:cNvSpPr/>
            <p:nvPr/>
          </p:nvSpPr>
          <p:spPr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순서도: 처리 290">
              <a:extLst>
                <a:ext uri="{FF2B5EF4-FFF2-40B4-BE49-F238E27FC236}">
                  <a16:creationId xmlns:a16="http://schemas.microsoft.com/office/drawing/2014/main" id="{31C55A07-B303-41DE-9241-9CF0D48C5C98}"/>
                </a:ext>
              </a:extLst>
            </p:cNvPr>
            <p:cNvSpPr/>
            <p:nvPr/>
          </p:nvSpPr>
          <p:spPr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순서도: 처리 291">
              <a:extLst>
                <a:ext uri="{FF2B5EF4-FFF2-40B4-BE49-F238E27FC236}">
                  <a16:creationId xmlns:a16="http://schemas.microsoft.com/office/drawing/2014/main" id="{6993C82E-AF33-45E9-ACBA-83338808BA33}"/>
                </a:ext>
              </a:extLst>
            </p:cNvPr>
            <p:cNvSpPr/>
            <p:nvPr/>
          </p:nvSpPr>
          <p:spPr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순서도: 처리 292">
              <a:extLst>
                <a:ext uri="{FF2B5EF4-FFF2-40B4-BE49-F238E27FC236}">
                  <a16:creationId xmlns:a16="http://schemas.microsoft.com/office/drawing/2014/main" id="{4EC563F8-C94C-48FF-BED8-8ACDC203B0BB}"/>
                </a:ext>
              </a:extLst>
            </p:cNvPr>
            <p:cNvSpPr/>
            <p:nvPr/>
          </p:nvSpPr>
          <p:spPr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F3B612C-E2D5-43BD-AC26-254027317C0A}"/>
              </a:ext>
            </a:extLst>
          </p:cNvPr>
          <p:cNvSpPr txBox="1"/>
          <p:nvPr/>
        </p:nvSpPr>
        <p:spPr>
          <a:xfrm flipH="1">
            <a:off x="7684773" y="4651713"/>
            <a:ext cx="7328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400" b="1">
                <a:solidFill>
                  <a:schemeClr val="accent2"/>
                </a:solidFill>
              </a:rPr>
              <a:t>75</a:t>
            </a:r>
            <a:r>
              <a:rPr lang="en-US" altLang="ko-KR" b="1">
                <a:solidFill>
                  <a:schemeClr val="accent2"/>
                </a:solidFill>
              </a:rPr>
              <a:t>%</a:t>
            </a:r>
            <a:endParaRPr lang="ko-KR" altLang="en-US" b="1">
              <a:solidFill>
                <a:schemeClr val="accent2"/>
              </a:solidFill>
            </a:endParaRPr>
          </a:p>
        </p:txBody>
      </p:sp>
      <p:grpSp>
        <p:nvGrpSpPr>
          <p:cNvPr id="50" name="Group 73">
            <a:extLst>
              <a:ext uri="{FF2B5EF4-FFF2-40B4-BE49-F238E27FC236}">
                <a16:creationId xmlns:a16="http://schemas.microsoft.com/office/drawing/2014/main" id="{89403473-E53C-495A-AE70-62AD9C2B85BE}"/>
              </a:ext>
            </a:extLst>
          </p:cNvPr>
          <p:cNvGrpSpPr/>
          <p:nvPr/>
        </p:nvGrpSpPr>
        <p:grpSpPr>
          <a:xfrm>
            <a:off x="5556958" y="5303184"/>
            <a:ext cx="2880431" cy="1107996"/>
            <a:chOff x="2551705" y="4283314"/>
            <a:chExt cx="2357002" cy="11079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4FB04FA-C58E-474D-B8FE-233ACCC07AAF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F6A783-07C9-4162-82E8-04F6BCE12AF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73">
            <a:extLst>
              <a:ext uri="{FF2B5EF4-FFF2-40B4-BE49-F238E27FC236}">
                <a16:creationId xmlns:a16="http://schemas.microsoft.com/office/drawing/2014/main" id="{8716FD0B-C3AE-4B34-BB1F-6DF15A9CB795}"/>
              </a:ext>
            </a:extLst>
          </p:cNvPr>
          <p:cNvGrpSpPr/>
          <p:nvPr/>
        </p:nvGrpSpPr>
        <p:grpSpPr>
          <a:xfrm>
            <a:off x="8679604" y="5303184"/>
            <a:ext cx="2880431" cy="1107996"/>
            <a:chOff x="2551705" y="4283314"/>
            <a:chExt cx="2357002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E99787-D4EE-4315-A127-3ED146C4F2C6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67BD9A-995F-400A-BD8C-4FEB5B7F95F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그림 개체 틀 56">
            <a:extLst>
              <a:ext uri="{FF2B5EF4-FFF2-40B4-BE49-F238E27FC236}">
                <a16:creationId xmlns:a16="http://schemas.microsoft.com/office/drawing/2014/main" id="{0408FF09-C841-4421-898D-AA9A583EA7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054992-6E41-42BF-A70C-991E04BF51B4}"/>
              </a:ext>
            </a:extLst>
          </p:cNvPr>
          <p:cNvSpPr txBox="1"/>
          <p:nvPr/>
        </p:nvSpPr>
        <p:spPr>
          <a:xfrm>
            <a:off x="8416781" y="3820901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66961-EC63-42E4-AA08-A38E6415A1CD}"/>
              </a:ext>
            </a:extLst>
          </p:cNvPr>
          <p:cNvSpPr txBox="1"/>
          <p:nvPr/>
        </p:nvSpPr>
        <p:spPr>
          <a:xfrm>
            <a:off x="8416781" y="4519308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A6ECD-212C-4D25-B726-38A2DA0DAF60}"/>
              </a:ext>
            </a:extLst>
          </p:cNvPr>
          <p:cNvSpPr txBox="1"/>
          <p:nvPr/>
        </p:nvSpPr>
        <p:spPr>
          <a:xfrm>
            <a:off x="8416781" y="5217715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2497C-BF71-4DE1-A2D4-D0D5C2B6B124}"/>
              </a:ext>
            </a:extLst>
          </p:cNvPr>
          <p:cNvSpPr txBox="1"/>
          <p:nvPr/>
        </p:nvSpPr>
        <p:spPr>
          <a:xfrm>
            <a:off x="8416781" y="5916123"/>
            <a:ext cx="339729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E518B-AEBE-4CF8-9CCF-627AD4E41B64}"/>
              </a:ext>
            </a:extLst>
          </p:cNvPr>
          <p:cNvSpPr txBox="1"/>
          <p:nvPr/>
        </p:nvSpPr>
        <p:spPr>
          <a:xfrm>
            <a:off x="7690362" y="363192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>
                <a:solidFill>
                  <a:schemeClr val="accent3"/>
                </a:solidFill>
                <a:latin typeface="+mj-lt"/>
              </a:rPr>
              <a:t>We Create</a:t>
            </a:r>
          </a:p>
          <a:p>
            <a:r>
              <a:rPr lang="en-US" altLang="ko-KR" sz="3600">
                <a:solidFill>
                  <a:schemeClr val="accent3"/>
                </a:solidFill>
                <a:latin typeface="+mj-lt"/>
              </a:rPr>
              <a:t>Quality Professional </a:t>
            </a:r>
          </a:p>
          <a:p>
            <a:r>
              <a:rPr lang="en-US" altLang="ko-KR" sz="3600">
                <a:solidFill>
                  <a:schemeClr val="accent3"/>
                </a:solidFill>
                <a:latin typeface="+mj-lt"/>
              </a:rPr>
              <a:t>PPT Presentation</a:t>
            </a:r>
            <a:endParaRPr lang="ko-KR" altLang="en-US" sz="360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5B0F731D-8860-492A-BD53-71FB827E4B83}"/>
              </a:ext>
            </a:extLst>
          </p:cNvPr>
          <p:cNvSpPr/>
          <p:nvPr/>
        </p:nvSpPr>
        <p:spPr>
          <a:xfrm>
            <a:off x="6007522" y="2281862"/>
            <a:ext cx="1983430" cy="3157479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33309487-0E28-4318-8D41-B9CB9A5E5EF6}"/>
              </a:ext>
            </a:extLst>
          </p:cNvPr>
          <p:cNvSpPr/>
          <p:nvPr/>
        </p:nvSpPr>
        <p:spPr>
          <a:xfrm>
            <a:off x="4201049" y="2329579"/>
            <a:ext cx="1764038" cy="3145621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Oval 8">
            <a:extLst>
              <a:ext uri="{FF2B5EF4-FFF2-40B4-BE49-F238E27FC236}">
                <a16:creationId xmlns:a16="http://schemas.microsoft.com/office/drawing/2014/main" id="{2FF40577-06E8-4139-AB1A-409281256386}"/>
              </a:ext>
            </a:extLst>
          </p:cNvPr>
          <p:cNvSpPr/>
          <p:nvPr/>
        </p:nvSpPr>
        <p:spPr>
          <a:xfrm>
            <a:off x="731099" y="3141377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11F44-5671-4E6C-8023-A58BCF9DCEB8}"/>
              </a:ext>
            </a:extLst>
          </p:cNvPr>
          <p:cNvSpPr txBox="1"/>
          <p:nvPr/>
        </p:nvSpPr>
        <p:spPr>
          <a:xfrm>
            <a:off x="1345989" y="3073495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ound Same Side Corner Rectangle 11">
            <a:extLst>
              <a:ext uri="{FF2B5EF4-FFF2-40B4-BE49-F238E27FC236}">
                <a16:creationId xmlns:a16="http://schemas.microsoft.com/office/drawing/2014/main" id="{F18954F5-7F23-4F23-9989-4D1496661A98}"/>
              </a:ext>
            </a:extLst>
          </p:cNvPr>
          <p:cNvSpPr>
            <a:spLocks noChangeAspect="1"/>
          </p:cNvSpPr>
          <p:nvPr/>
        </p:nvSpPr>
        <p:spPr>
          <a:xfrm rot="9900000">
            <a:off x="856552" y="3269128"/>
            <a:ext cx="318476" cy="27048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CE23F2A5-AF7C-42C9-89A9-460BD722E94E}"/>
              </a:ext>
            </a:extLst>
          </p:cNvPr>
          <p:cNvSpPr/>
          <p:nvPr/>
        </p:nvSpPr>
        <p:spPr>
          <a:xfrm>
            <a:off x="731099" y="2009898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4940D-EC31-4B0F-B9C0-DE64EF9AE0D3}"/>
              </a:ext>
            </a:extLst>
          </p:cNvPr>
          <p:cNvSpPr txBox="1"/>
          <p:nvPr/>
        </p:nvSpPr>
        <p:spPr>
          <a:xfrm>
            <a:off x="1345989" y="1942016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BE2A5272-DCCA-4853-BFBE-09B728CFDE59}"/>
              </a:ext>
            </a:extLst>
          </p:cNvPr>
          <p:cNvSpPr/>
          <p:nvPr/>
        </p:nvSpPr>
        <p:spPr>
          <a:xfrm>
            <a:off x="851977" y="2149266"/>
            <a:ext cx="278582" cy="21398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FAA0CE15-5EDF-411C-BF77-9D8C05F0D33F}"/>
              </a:ext>
            </a:extLst>
          </p:cNvPr>
          <p:cNvSpPr/>
          <p:nvPr/>
        </p:nvSpPr>
        <p:spPr>
          <a:xfrm>
            <a:off x="731099" y="5404335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10917-248B-488E-BE2B-CF887ABEA291}"/>
              </a:ext>
            </a:extLst>
          </p:cNvPr>
          <p:cNvSpPr txBox="1"/>
          <p:nvPr/>
        </p:nvSpPr>
        <p:spPr>
          <a:xfrm>
            <a:off x="1345989" y="5336453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24BE7ABD-202C-41E1-B82F-D4A17A6A69AB}"/>
              </a:ext>
            </a:extLst>
          </p:cNvPr>
          <p:cNvSpPr/>
          <p:nvPr/>
        </p:nvSpPr>
        <p:spPr>
          <a:xfrm>
            <a:off x="827901" y="5555461"/>
            <a:ext cx="316962" cy="20831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760F785F-05E4-48F5-8CCF-9D0EBFFCE3E5}"/>
              </a:ext>
            </a:extLst>
          </p:cNvPr>
          <p:cNvSpPr/>
          <p:nvPr/>
        </p:nvSpPr>
        <p:spPr>
          <a:xfrm>
            <a:off x="731099" y="4272856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36313-1C3D-4755-89CB-C42C3CD0D2D0}"/>
              </a:ext>
            </a:extLst>
          </p:cNvPr>
          <p:cNvSpPr txBox="1"/>
          <p:nvPr/>
        </p:nvSpPr>
        <p:spPr>
          <a:xfrm>
            <a:off x="1345989" y="4204974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EAA46996-9F7A-44DF-AB7B-38B005343FCF}"/>
              </a:ext>
            </a:extLst>
          </p:cNvPr>
          <p:cNvSpPr>
            <a:spLocks noChangeAspect="1"/>
          </p:cNvSpPr>
          <p:nvPr/>
        </p:nvSpPr>
        <p:spPr>
          <a:xfrm>
            <a:off x="834224" y="4382067"/>
            <a:ext cx="307140" cy="30970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Oval 37">
            <a:extLst>
              <a:ext uri="{FF2B5EF4-FFF2-40B4-BE49-F238E27FC236}">
                <a16:creationId xmlns:a16="http://schemas.microsoft.com/office/drawing/2014/main" id="{84A9D32C-FA02-474B-8C5B-209266AC3032}"/>
              </a:ext>
            </a:extLst>
          </p:cNvPr>
          <p:cNvSpPr/>
          <p:nvPr/>
        </p:nvSpPr>
        <p:spPr>
          <a:xfrm>
            <a:off x="10950339" y="3141377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EE0C3-92D9-4EB8-AA20-81063B5E1551}"/>
              </a:ext>
            </a:extLst>
          </p:cNvPr>
          <p:cNvSpPr txBox="1"/>
          <p:nvPr/>
        </p:nvSpPr>
        <p:spPr>
          <a:xfrm flipH="1">
            <a:off x="8110594" y="3073495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Round Same Side Corner Rectangle 11">
            <a:extLst>
              <a:ext uri="{FF2B5EF4-FFF2-40B4-BE49-F238E27FC236}">
                <a16:creationId xmlns:a16="http://schemas.microsoft.com/office/drawing/2014/main" id="{CB8F994A-C2FC-4669-9E7E-A6CC32EB4C34}"/>
              </a:ext>
            </a:extLst>
          </p:cNvPr>
          <p:cNvSpPr>
            <a:spLocks noChangeAspect="1"/>
          </p:cNvSpPr>
          <p:nvPr/>
        </p:nvSpPr>
        <p:spPr>
          <a:xfrm rot="9900000">
            <a:off x="11076717" y="3269127"/>
            <a:ext cx="318476" cy="27048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Oval 34">
            <a:extLst>
              <a:ext uri="{FF2B5EF4-FFF2-40B4-BE49-F238E27FC236}">
                <a16:creationId xmlns:a16="http://schemas.microsoft.com/office/drawing/2014/main" id="{7132C7B4-E615-44A0-987F-2F98EDA827A9}"/>
              </a:ext>
            </a:extLst>
          </p:cNvPr>
          <p:cNvSpPr/>
          <p:nvPr/>
        </p:nvSpPr>
        <p:spPr>
          <a:xfrm flipH="1">
            <a:off x="10950339" y="2009898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660476-B65D-425A-82AC-723D07953CB7}"/>
              </a:ext>
            </a:extLst>
          </p:cNvPr>
          <p:cNvSpPr txBox="1"/>
          <p:nvPr/>
        </p:nvSpPr>
        <p:spPr>
          <a:xfrm flipH="1">
            <a:off x="8110594" y="1942016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3CA94FAC-9F1A-4556-82B4-3543E568C534}"/>
              </a:ext>
            </a:extLst>
          </p:cNvPr>
          <p:cNvSpPr/>
          <p:nvPr/>
        </p:nvSpPr>
        <p:spPr>
          <a:xfrm>
            <a:off x="11061443" y="2149266"/>
            <a:ext cx="278582" cy="21398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Oval 31">
            <a:extLst>
              <a:ext uri="{FF2B5EF4-FFF2-40B4-BE49-F238E27FC236}">
                <a16:creationId xmlns:a16="http://schemas.microsoft.com/office/drawing/2014/main" id="{F556C61B-63C2-4C16-9EF0-E0B328E453E2}"/>
              </a:ext>
            </a:extLst>
          </p:cNvPr>
          <p:cNvSpPr/>
          <p:nvPr/>
        </p:nvSpPr>
        <p:spPr>
          <a:xfrm flipH="1">
            <a:off x="10950339" y="5404335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40CC1-D453-4B15-B7D0-F754B64F79EB}"/>
              </a:ext>
            </a:extLst>
          </p:cNvPr>
          <p:cNvSpPr txBox="1"/>
          <p:nvPr/>
        </p:nvSpPr>
        <p:spPr>
          <a:xfrm flipH="1">
            <a:off x="8110594" y="5336453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221591A-23D3-4A7F-B145-1DA3081E5805}"/>
              </a:ext>
            </a:extLst>
          </p:cNvPr>
          <p:cNvSpPr/>
          <p:nvPr/>
        </p:nvSpPr>
        <p:spPr>
          <a:xfrm>
            <a:off x="11047139" y="5555461"/>
            <a:ext cx="316962" cy="20831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A51BC84D-1179-4A21-B55D-33438C7486D9}"/>
              </a:ext>
            </a:extLst>
          </p:cNvPr>
          <p:cNvSpPr/>
          <p:nvPr/>
        </p:nvSpPr>
        <p:spPr>
          <a:xfrm flipH="1">
            <a:off x="10950339" y="4272856"/>
            <a:ext cx="510564" cy="51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A73387-3182-4F80-9E01-2CB84352AEA2}"/>
              </a:ext>
            </a:extLst>
          </p:cNvPr>
          <p:cNvSpPr txBox="1"/>
          <p:nvPr/>
        </p:nvSpPr>
        <p:spPr>
          <a:xfrm flipH="1">
            <a:off x="8110594" y="4204974"/>
            <a:ext cx="27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4702F7A6-5BB7-4F65-8117-FFFEDFBA1922}"/>
              </a:ext>
            </a:extLst>
          </p:cNvPr>
          <p:cNvSpPr>
            <a:spLocks noChangeAspect="1"/>
          </p:cNvSpPr>
          <p:nvPr/>
        </p:nvSpPr>
        <p:spPr>
          <a:xfrm>
            <a:off x="11050638" y="4382067"/>
            <a:ext cx="307140" cy="30970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9B4034-27CB-45FA-9D43-1BB16F878CB0}"/>
              </a:ext>
            </a:extLst>
          </p:cNvPr>
          <p:cNvGrpSpPr/>
          <p:nvPr/>
        </p:nvGrpSpPr>
        <p:grpSpPr>
          <a:xfrm rot="5400000">
            <a:off x="4669517" y="2738185"/>
            <a:ext cx="2851220" cy="2383831"/>
            <a:chOff x="3149505" y="2815122"/>
            <a:chExt cx="2439507" cy="2039609"/>
          </a:xfrm>
        </p:grpSpPr>
        <p:sp>
          <p:nvSpPr>
            <p:cNvPr id="4" name="Right Arrow 5">
              <a:extLst>
                <a:ext uri="{FF2B5EF4-FFF2-40B4-BE49-F238E27FC236}">
                  <a16:creationId xmlns:a16="http://schemas.microsoft.com/office/drawing/2014/main" id="{B0629219-A4AB-44A5-BB49-7A52C3EE573F}"/>
                </a:ext>
              </a:extLst>
            </p:cNvPr>
            <p:cNvSpPr/>
            <p:nvPr/>
          </p:nvSpPr>
          <p:spPr>
            <a:xfrm rot="10800000">
              <a:off x="3149505" y="3581684"/>
              <a:ext cx="1702383" cy="1273047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ight Arrow 5">
              <a:extLst>
                <a:ext uri="{FF2B5EF4-FFF2-40B4-BE49-F238E27FC236}">
                  <a16:creationId xmlns:a16="http://schemas.microsoft.com/office/drawing/2014/main" id="{73DEDC36-83E1-4B60-B927-BFC7A8C3D5D7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DF153E-0FA9-44B8-99B9-4CD421047B00}"/>
              </a:ext>
            </a:extLst>
          </p:cNvPr>
          <p:cNvSpPr txBox="1"/>
          <p:nvPr/>
        </p:nvSpPr>
        <p:spPr>
          <a:xfrm>
            <a:off x="5229210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7812E-1E82-48EC-9C72-8BC97242E1E4}"/>
              </a:ext>
            </a:extLst>
          </p:cNvPr>
          <p:cNvSpPr txBox="1"/>
          <p:nvPr/>
        </p:nvSpPr>
        <p:spPr>
          <a:xfrm>
            <a:off x="6122376" y="3669320"/>
            <a:ext cx="8358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Option </a:t>
            </a:r>
          </a:p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Donut 8">
            <a:extLst>
              <a:ext uri="{FF2B5EF4-FFF2-40B4-BE49-F238E27FC236}">
                <a16:creationId xmlns:a16="http://schemas.microsoft.com/office/drawing/2014/main" id="{1BB6EBE8-C598-4B3C-82AC-C194FB52B82B}"/>
              </a:ext>
            </a:extLst>
          </p:cNvPr>
          <p:cNvSpPr/>
          <p:nvPr/>
        </p:nvSpPr>
        <p:spPr>
          <a:xfrm>
            <a:off x="6372385" y="4427284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Donut 39">
            <a:extLst>
              <a:ext uri="{FF2B5EF4-FFF2-40B4-BE49-F238E27FC236}">
                <a16:creationId xmlns:a16="http://schemas.microsoft.com/office/drawing/2014/main" id="{91A8EB45-B2A0-4F24-9BF9-E401CD021AD2}"/>
              </a:ext>
            </a:extLst>
          </p:cNvPr>
          <p:cNvSpPr/>
          <p:nvPr/>
        </p:nvSpPr>
        <p:spPr>
          <a:xfrm>
            <a:off x="5455361" y="299555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Block Arc 31">
            <a:extLst>
              <a:ext uri="{FF2B5EF4-FFF2-40B4-BE49-F238E27FC236}">
                <a16:creationId xmlns:a16="http://schemas.microsoft.com/office/drawing/2014/main" id="{FCEA5023-B708-4EC7-AC08-AC5982637A31}"/>
              </a:ext>
            </a:extLst>
          </p:cNvPr>
          <p:cNvSpPr/>
          <p:nvPr/>
        </p:nvSpPr>
        <p:spPr>
          <a:xfrm rot="10800000">
            <a:off x="4155062" y="1977709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Block Arc 32">
            <a:extLst>
              <a:ext uri="{FF2B5EF4-FFF2-40B4-BE49-F238E27FC236}">
                <a16:creationId xmlns:a16="http://schemas.microsoft.com/office/drawing/2014/main" id="{DF6A2E92-CC3D-447A-A929-DC14A8C04BBB}"/>
              </a:ext>
            </a:extLst>
          </p:cNvPr>
          <p:cNvSpPr/>
          <p:nvPr/>
        </p:nvSpPr>
        <p:spPr>
          <a:xfrm>
            <a:off x="4155062" y="1977709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38">
            <a:extLst>
              <a:ext uri="{FF2B5EF4-FFF2-40B4-BE49-F238E27FC236}">
                <a16:creationId xmlns:a16="http://schemas.microsoft.com/office/drawing/2014/main" id="{D80791C8-BB48-4434-A4A0-C3790B8AFAB3}"/>
              </a:ext>
            </a:extLst>
          </p:cNvPr>
          <p:cNvGrpSpPr/>
          <p:nvPr/>
        </p:nvGrpSpPr>
        <p:grpSpPr>
          <a:xfrm>
            <a:off x="4274527" y="2098230"/>
            <a:ext cx="3637583" cy="1024631"/>
            <a:chOff x="4274527" y="2098230"/>
            <a:chExt cx="3637583" cy="1024631"/>
          </a:xfrm>
        </p:grpSpPr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2F7429AC-72CE-40EA-A708-3FD4C7C16E28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0EDB869C-46B5-47F2-BF58-4F5D889E69E3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461E96F3-E74E-4278-B05E-6A748FF8A708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0D5EFFE-BDF0-48A8-B09E-F621FE13DBAA}"/>
                </a:ext>
              </a:extLst>
            </p:cNvPr>
            <p:cNvSpPr/>
            <p:nvPr/>
          </p:nvSpPr>
          <p:spPr>
            <a:xfrm>
              <a:off x="6835488" y="2098230"/>
              <a:ext cx="254609" cy="2546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44">
            <a:extLst>
              <a:ext uri="{FF2B5EF4-FFF2-40B4-BE49-F238E27FC236}">
                <a16:creationId xmlns:a16="http://schemas.microsoft.com/office/drawing/2014/main" id="{560E7E2F-534F-4180-956E-D9897900E9CD}"/>
              </a:ext>
            </a:extLst>
          </p:cNvPr>
          <p:cNvGrpSpPr/>
          <p:nvPr/>
        </p:nvGrpSpPr>
        <p:grpSpPr>
          <a:xfrm flipV="1">
            <a:off x="4274527" y="4745076"/>
            <a:ext cx="3637583" cy="1024631"/>
            <a:chOff x="4274527" y="2098230"/>
            <a:chExt cx="3637583" cy="1024631"/>
          </a:xfrm>
          <a:solidFill>
            <a:schemeClr val="accent1"/>
          </a:solidFill>
        </p:grpSpPr>
        <p:sp>
          <p:nvSpPr>
            <p:cNvPr id="18" name="Oval 45">
              <a:extLst>
                <a:ext uri="{FF2B5EF4-FFF2-40B4-BE49-F238E27FC236}">
                  <a16:creationId xmlns:a16="http://schemas.microsoft.com/office/drawing/2014/main" id="{E0FA5224-E024-4454-98B6-B8445F4F57DF}"/>
                </a:ext>
              </a:extLst>
            </p:cNvPr>
            <p:cNvSpPr/>
            <p:nvPr/>
          </p:nvSpPr>
          <p:spPr>
            <a:xfrm>
              <a:off x="4274527" y="2868252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18236BA2-B962-49DC-A098-E4C74AE15030}"/>
                </a:ext>
              </a:extLst>
            </p:cNvPr>
            <p:cNvSpPr/>
            <p:nvPr/>
          </p:nvSpPr>
          <p:spPr>
            <a:xfrm>
              <a:off x="5101905" y="2098230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47">
              <a:extLst>
                <a:ext uri="{FF2B5EF4-FFF2-40B4-BE49-F238E27FC236}">
                  <a16:creationId xmlns:a16="http://schemas.microsoft.com/office/drawing/2014/main" id="{A340F879-F46E-4198-BF2A-621C339B1824}"/>
                </a:ext>
              </a:extLst>
            </p:cNvPr>
            <p:cNvSpPr/>
            <p:nvPr/>
          </p:nvSpPr>
          <p:spPr>
            <a:xfrm>
              <a:off x="7657501" y="2868251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28812C63-2D89-4F86-82F4-3658DC685410}"/>
                </a:ext>
              </a:extLst>
            </p:cNvPr>
            <p:cNvSpPr/>
            <p:nvPr/>
          </p:nvSpPr>
          <p:spPr>
            <a:xfrm>
              <a:off x="6835488" y="2110255"/>
              <a:ext cx="254609" cy="254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2" name="Group 49">
            <a:extLst>
              <a:ext uri="{FF2B5EF4-FFF2-40B4-BE49-F238E27FC236}">
                <a16:creationId xmlns:a16="http://schemas.microsoft.com/office/drawing/2014/main" id="{AAF804F6-5E7B-4E77-BABF-503B96A932DB}"/>
              </a:ext>
            </a:extLst>
          </p:cNvPr>
          <p:cNvGrpSpPr/>
          <p:nvPr/>
        </p:nvGrpSpPr>
        <p:grpSpPr>
          <a:xfrm>
            <a:off x="669879" y="2647438"/>
            <a:ext cx="3016871" cy="678649"/>
            <a:chOff x="993672" y="3698889"/>
            <a:chExt cx="1998939" cy="6786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C892CD-229F-49F6-9E1C-3372B2015E98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070C35-D338-461B-A75A-E53ADAD1FEC7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52">
            <a:extLst>
              <a:ext uri="{FF2B5EF4-FFF2-40B4-BE49-F238E27FC236}">
                <a16:creationId xmlns:a16="http://schemas.microsoft.com/office/drawing/2014/main" id="{810DE6A6-9690-468F-8056-68AD9E71E832}"/>
              </a:ext>
            </a:extLst>
          </p:cNvPr>
          <p:cNvGrpSpPr/>
          <p:nvPr/>
        </p:nvGrpSpPr>
        <p:grpSpPr>
          <a:xfrm>
            <a:off x="8505251" y="2651655"/>
            <a:ext cx="3016871" cy="678649"/>
            <a:chOff x="993672" y="3698889"/>
            <a:chExt cx="1998939" cy="67864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169AF-B884-4948-9E1E-81158B0FDDA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A31091-09DC-4BF7-AC0F-8DA59D05AB9B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64">
            <a:extLst>
              <a:ext uri="{FF2B5EF4-FFF2-40B4-BE49-F238E27FC236}">
                <a16:creationId xmlns:a16="http://schemas.microsoft.com/office/drawing/2014/main" id="{EB04C5CF-A7C1-4074-BD55-0428115BDCF1}"/>
              </a:ext>
            </a:extLst>
          </p:cNvPr>
          <p:cNvGrpSpPr/>
          <p:nvPr/>
        </p:nvGrpSpPr>
        <p:grpSpPr>
          <a:xfrm>
            <a:off x="669879" y="4527563"/>
            <a:ext cx="3016871" cy="678649"/>
            <a:chOff x="993672" y="3698889"/>
            <a:chExt cx="1998939" cy="6786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7B8A12-096D-4C48-8217-4AF871ED30A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F83D2-3522-4001-BDA8-80427D951D0E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65">
            <a:extLst>
              <a:ext uri="{FF2B5EF4-FFF2-40B4-BE49-F238E27FC236}">
                <a16:creationId xmlns:a16="http://schemas.microsoft.com/office/drawing/2014/main" id="{C3B51DD2-190C-4A8A-8795-B7F76B4355EA}"/>
              </a:ext>
            </a:extLst>
          </p:cNvPr>
          <p:cNvGrpSpPr/>
          <p:nvPr/>
        </p:nvGrpSpPr>
        <p:grpSpPr>
          <a:xfrm>
            <a:off x="8505251" y="4531780"/>
            <a:ext cx="3016871" cy="678649"/>
            <a:chOff x="993672" y="3698889"/>
            <a:chExt cx="1998939" cy="6786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84A019-C54A-459F-B488-2D81EF0CBDC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EA084B-C942-466C-8FCD-923300E8494E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55">
            <a:extLst>
              <a:ext uri="{FF2B5EF4-FFF2-40B4-BE49-F238E27FC236}">
                <a16:creationId xmlns:a16="http://schemas.microsoft.com/office/drawing/2014/main" id="{74277A7F-4F34-4613-8E71-0205D595199D}"/>
              </a:ext>
            </a:extLst>
          </p:cNvPr>
          <p:cNvGrpSpPr/>
          <p:nvPr/>
        </p:nvGrpSpPr>
        <p:grpSpPr>
          <a:xfrm>
            <a:off x="1469943" y="1665470"/>
            <a:ext cx="3016871" cy="678649"/>
            <a:chOff x="993672" y="3698889"/>
            <a:chExt cx="1998939" cy="6786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9C1073-3E04-4655-B746-96F9D33FA4D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F5AC6F-9D6F-4FBC-A537-DD66548F98A7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58">
            <a:extLst>
              <a:ext uri="{FF2B5EF4-FFF2-40B4-BE49-F238E27FC236}">
                <a16:creationId xmlns:a16="http://schemas.microsoft.com/office/drawing/2014/main" id="{CDD813E0-4178-48E7-BD94-7C5337385AE6}"/>
              </a:ext>
            </a:extLst>
          </p:cNvPr>
          <p:cNvGrpSpPr/>
          <p:nvPr/>
        </p:nvGrpSpPr>
        <p:grpSpPr>
          <a:xfrm>
            <a:off x="7705187" y="1723833"/>
            <a:ext cx="3016871" cy="678649"/>
            <a:chOff x="993672" y="3698889"/>
            <a:chExt cx="1998939" cy="6786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27B182-F0E8-4FEF-BF97-7E7E27528C5A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2A99CE-9F94-4FF0-8235-54752A26EBDD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71">
            <a:extLst>
              <a:ext uri="{FF2B5EF4-FFF2-40B4-BE49-F238E27FC236}">
                <a16:creationId xmlns:a16="http://schemas.microsoft.com/office/drawing/2014/main" id="{AA1E928C-FB53-44D4-8C6C-D7143DAD6BB6}"/>
              </a:ext>
            </a:extLst>
          </p:cNvPr>
          <p:cNvGrpSpPr/>
          <p:nvPr/>
        </p:nvGrpSpPr>
        <p:grpSpPr>
          <a:xfrm>
            <a:off x="1469943" y="5454299"/>
            <a:ext cx="3016871" cy="678649"/>
            <a:chOff x="993672" y="3698889"/>
            <a:chExt cx="1998939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7CEAB1-8032-4680-B485-F63207FE7F5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AAC913-4EDE-4B1B-9326-C5159C3906D5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72">
            <a:extLst>
              <a:ext uri="{FF2B5EF4-FFF2-40B4-BE49-F238E27FC236}">
                <a16:creationId xmlns:a16="http://schemas.microsoft.com/office/drawing/2014/main" id="{9CED5F47-E184-469E-ACD3-BC021FE8150C}"/>
              </a:ext>
            </a:extLst>
          </p:cNvPr>
          <p:cNvGrpSpPr/>
          <p:nvPr/>
        </p:nvGrpSpPr>
        <p:grpSpPr>
          <a:xfrm>
            <a:off x="7705187" y="5512662"/>
            <a:ext cx="3016871" cy="678649"/>
            <a:chOff x="993672" y="3698889"/>
            <a:chExt cx="1998939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AD20C0-7AEA-4FBE-B2B3-AFC94D1C0CCB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90B88E-2EF0-4BE0-9863-CED64BFCA3E3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B43C7083-E44E-4AAF-8D7B-6654BD658C90}"/>
              </a:ext>
            </a:extLst>
          </p:cNvPr>
          <p:cNvGrpSpPr/>
          <p:nvPr/>
        </p:nvGrpSpPr>
        <p:grpSpPr>
          <a:xfrm>
            <a:off x="9358133" y="4733618"/>
            <a:ext cx="1815812" cy="1292662"/>
            <a:chOff x="3017859" y="4283314"/>
            <a:chExt cx="1890849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6DCED0-CD73-4979-9A48-9FEBD87D21D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BBFEC9-45EE-4944-866B-6E29F295FCE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60">
            <a:extLst>
              <a:ext uri="{FF2B5EF4-FFF2-40B4-BE49-F238E27FC236}">
                <a16:creationId xmlns:a16="http://schemas.microsoft.com/office/drawing/2014/main" id="{A1972317-485E-4547-997C-CAAA2AF373F4}"/>
              </a:ext>
            </a:extLst>
          </p:cNvPr>
          <p:cNvGrpSpPr/>
          <p:nvPr/>
        </p:nvGrpSpPr>
        <p:grpSpPr>
          <a:xfrm>
            <a:off x="1025100" y="4733618"/>
            <a:ext cx="1815812" cy="1292662"/>
            <a:chOff x="3017859" y="4283314"/>
            <a:chExt cx="1890849" cy="129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E7F733-4662-4530-B288-838EA8F7CD4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5B18D8-CD42-4A99-B604-F3398C004A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6"/>
                  </a:solidFill>
                  <a:cs typeface="Arial" pitchFamily="34" charset="0"/>
                </a:rPr>
                <a:t>Your Text Here</a:t>
              </a:r>
              <a:endParaRPr lang="ko-KR" altLang="en-US" sz="1400" b="1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63">
            <a:extLst>
              <a:ext uri="{FF2B5EF4-FFF2-40B4-BE49-F238E27FC236}">
                <a16:creationId xmlns:a16="http://schemas.microsoft.com/office/drawing/2014/main" id="{931EB640-9803-4FC0-806B-A3408B0932C9}"/>
              </a:ext>
            </a:extLst>
          </p:cNvPr>
          <p:cNvGrpSpPr/>
          <p:nvPr/>
        </p:nvGrpSpPr>
        <p:grpSpPr>
          <a:xfrm>
            <a:off x="3100969" y="3852378"/>
            <a:ext cx="1815812" cy="1292662"/>
            <a:chOff x="3017859" y="4283314"/>
            <a:chExt cx="1890849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2C7ED5-BDDC-4C47-83D0-316575CBFA7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1CCA50-7F95-4744-A015-F2E4AFD1E85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66">
            <a:extLst>
              <a:ext uri="{FF2B5EF4-FFF2-40B4-BE49-F238E27FC236}">
                <a16:creationId xmlns:a16="http://schemas.microsoft.com/office/drawing/2014/main" id="{A4382959-A4A0-4C00-841A-E8DDF6569294}"/>
              </a:ext>
            </a:extLst>
          </p:cNvPr>
          <p:cNvGrpSpPr/>
          <p:nvPr/>
        </p:nvGrpSpPr>
        <p:grpSpPr>
          <a:xfrm>
            <a:off x="5176838" y="4733618"/>
            <a:ext cx="1845367" cy="1292662"/>
            <a:chOff x="3017861" y="4283314"/>
            <a:chExt cx="1921626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11113F-2754-4D44-9BAB-5D1A59F4155D}"/>
                </a:ext>
              </a:extLst>
            </p:cNvPr>
            <p:cNvSpPr txBox="1"/>
            <p:nvPr/>
          </p:nvSpPr>
          <p:spPr>
            <a:xfrm>
              <a:off x="3021853" y="4560313"/>
              <a:ext cx="19176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9A4688-858F-4E23-B94A-87CDD032700E}"/>
                </a:ext>
              </a:extLst>
            </p:cNvPr>
            <p:cNvSpPr txBox="1"/>
            <p:nvPr/>
          </p:nvSpPr>
          <p:spPr>
            <a:xfrm>
              <a:off x="3017861" y="4283314"/>
              <a:ext cx="19013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69">
            <a:extLst>
              <a:ext uri="{FF2B5EF4-FFF2-40B4-BE49-F238E27FC236}">
                <a16:creationId xmlns:a16="http://schemas.microsoft.com/office/drawing/2014/main" id="{8FC73F61-D295-4426-9A80-426AA99DE877}"/>
              </a:ext>
            </a:extLst>
          </p:cNvPr>
          <p:cNvGrpSpPr/>
          <p:nvPr/>
        </p:nvGrpSpPr>
        <p:grpSpPr>
          <a:xfrm>
            <a:off x="7282262" y="3852378"/>
            <a:ext cx="1815812" cy="1292662"/>
            <a:chOff x="3017859" y="4283314"/>
            <a:chExt cx="1890849" cy="12926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2F8ECD-9150-411D-86A7-661D982EBB44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3CF0D-C009-4CA2-903E-D4B592DDA488}"/>
                </a:ext>
              </a:extLst>
            </p:cNvPr>
            <p:cNvSpPr txBox="1"/>
            <p:nvPr/>
          </p:nvSpPr>
          <p:spPr>
            <a:xfrm>
              <a:off x="3017859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25DC44-D27D-4C01-856D-D1975F8FF24A}"/>
              </a:ext>
            </a:extLst>
          </p:cNvPr>
          <p:cNvGrpSpPr/>
          <p:nvPr/>
        </p:nvGrpSpPr>
        <p:grpSpPr>
          <a:xfrm>
            <a:off x="1116464" y="1591421"/>
            <a:ext cx="10155941" cy="2778607"/>
            <a:chOff x="1116464" y="1591421"/>
            <a:chExt cx="10155941" cy="2778607"/>
          </a:xfrm>
        </p:grpSpPr>
        <p:grpSp>
          <p:nvGrpSpPr>
            <p:cNvPr id="18" name="Group 72">
              <a:extLst>
                <a:ext uri="{FF2B5EF4-FFF2-40B4-BE49-F238E27FC236}">
                  <a16:creationId xmlns:a16="http://schemas.microsoft.com/office/drawing/2014/main" id="{01A7A22C-79FF-4135-AF07-F6E2188552CE}"/>
                </a:ext>
              </a:extLst>
            </p:cNvPr>
            <p:cNvGrpSpPr/>
            <p:nvPr/>
          </p:nvGrpSpPr>
          <p:grpSpPr>
            <a:xfrm>
              <a:off x="1116464" y="2574013"/>
              <a:ext cx="1705060" cy="1796015"/>
              <a:chOff x="1046128" y="2903197"/>
              <a:chExt cx="1705060" cy="1796015"/>
            </a:xfrm>
          </p:grpSpPr>
          <p:sp>
            <p:nvSpPr>
              <p:cNvPr id="19" name="Oval 73">
                <a:extLst>
                  <a:ext uri="{FF2B5EF4-FFF2-40B4-BE49-F238E27FC236}">
                    <a16:creationId xmlns:a16="http://schemas.microsoft.com/office/drawing/2014/main" id="{D0CFE22A-1F77-4BE9-8C03-7DEEB106CFFA}"/>
                  </a:ext>
                </a:extLst>
              </p:cNvPr>
              <p:cNvSpPr/>
              <p:nvPr/>
            </p:nvSpPr>
            <p:spPr>
              <a:xfrm>
                <a:off x="1046128" y="3066128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Oval 74">
                <a:extLst>
                  <a:ext uri="{FF2B5EF4-FFF2-40B4-BE49-F238E27FC236}">
                    <a16:creationId xmlns:a16="http://schemas.microsoft.com/office/drawing/2014/main" id="{1CAF81CA-D6A5-43F2-BAD6-E89CEE9B5C24}"/>
                  </a:ext>
                </a:extLst>
              </p:cNvPr>
              <p:cNvSpPr/>
              <p:nvPr/>
            </p:nvSpPr>
            <p:spPr>
              <a:xfrm>
                <a:off x="1940213" y="2903197"/>
                <a:ext cx="810975" cy="81097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480AF29-796E-46F4-B32A-F89EF685A8AB}"/>
                </a:ext>
              </a:extLst>
            </p:cNvPr>
            <p:cNvGrpSpPr/>
            <p:nvPr/>
          </p:nvGrpSpPr>
          <p:grpSpPr>
            <a:xfrm>
              <a:off x="3194998" y="1591422"/>
              <a:ext cx="1730833" cy="1879719"/>
              <a:chOff x="3124662" y="1920606"/>
              <a:chExt cx="1730833" cy="1879719"/>
            </a:xfrm>
          </p:grpSpPr>
          <p:sp>
            <p:nvSpPr>
              <p:cNvPr id="22" name="Oval 76">
                <a:extLst>
                  <a:ext uri="{FF2B5EF4-FFF2-40B4-BE49-F238E27FC236}">
                    <a16:creationId xmlns:a16="http://schemas.microsoft.com/office/drawing/2014/main" id="{DA383D49-CBCF-4830-AEB4-08193473AF01}"/>
                  </a:ext>
                </a:extLst>
              </p:cNvPr>
              <p:cNvSpPr/>
              <p:nvPr/>
            </p:nvSpPr>
            <p:spPr>
              <a:xfrm>
                <a:off x="3124662" y="2167242"/>
                <a:ext cx="1633083" cy="163308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77">
                <a:extLst>
                  <a:ext uri="{FF2B5EF4-FFF2-40B4-BE49-F238E27FC236}">
                    <a16:creationId xmlns:a16="http://schemas.microsoft.com/office/drawing/2014/main" id="{7D66BFBD-4EE6-4D46-8A9D-C2B7B4CAAE48}"/>
                  </a:ext>
                </a:extLst>
              </p:cNvPr>
              <p:cNvSpPr/>
              <p:nvPr/>
            </p:nvSpPr>
            <p:spPr>
              <a:xfrm>
                <a:off x="4044520" y="1920606"/>
                <a:ext cx="810975" cy="8109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4" name="Group 78">
              <a:extLst>
                <a:ext uri="{FF2B5EF4-FFF2-40B4-BE49-F238E27FC236}">
                  <a16:creationId xmlns:a16="http://schemas.microsoft.com/office/drawing/2014/main" id="{F384C6EC-EF86-4874-BD75-4DE94176ED7E}"/>
                </a:ext>
              </a:extLst>
            </p:cNvPr>
            <p:cNvGrpSpPr/>
            <p:nvPr/>
          </p:nvGrpSpPr>
          <p:grpSpPr>
            <a:xfrm>
              <a:off x="5275170" y="2574014"/>
              <a:ext cx="1771861" cy="1796014"/>
              <a:chOff x="5204834" y="2903198"/>
              <a:chExt cx="1771861" cy="1796014"/>
            </a:xfrm>
          </p:grpSpPr>
          <p:sp>
            <p:nvSpPr>
              <p:cNvPr id="25" name="Oval 79">
                <a:extLst>
                  <a:ext uri="{FF2B5EF4-FFF2-40B4-BE49-F238E27FC236}">
                    <a16:creationId xmlns:a16="http://schemas.microsoft.com/office/drawing/2014/main" id="{027D8A41-F3D6-4403-A0B9-C650057FB6A2}"/>
                  </a:ext>
                </a:extLst>
              </p:cNvPr>
              <p:cNvSpPr/>
              <p:nvPr/>
            </p:nvSpPr>
            <p:spPr>
              <a:xfrm>
                <a:off x="5204834" y="3066128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Oval 80">
                <a:extLst>
                  <a:ext uri="{FF2B5EF4-FFF2-40B4-BE49-F238E27FC236}">
                    <a16:creationId xmlns:a16="http://schemas.microsoft.com/office/drawing/2014/main" id="{901319CD-F260-4BB9-ADF8-EA333B18C02A}"/>
                  </a:ext>
                </a:extLst>
              </p:cNvPr>
              <p:cNvSpPr/>
              <p:nvPr/>
            </p:nvSpPr>
            <p:spPr>
              <a:xfrm>
                <a:off x="6165720" y="2903198"/>
                <a:ext cx="810975" cy="8109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7" name="Group 81">
              <a:extLst>
                <a:ext uri="{FF2B5EF4-FFF2-40B4-BE49-F238E27FC236}">
                  <a16:creationId xmlns:a16="http://schemas.microsoft.com/office/drawing/2014/main" id="{4AD21118-1777-4A2C-A2AC-207A88595B22}"/>
                </a:ext>
              </a:extLst>
            </p:cNvPr>
            <p:cNvGrpSpPr/>
            <p:nvPr/>
          </p:nvGrpSpPr>
          <p:grpSpPr>
            <a:xfrm>
              <a:off x="9449497" y="2574014"/>
              <a:ext cx="1822908" cy="1796014"/>
              <a:chOff x="9379161" y="2903198"/>
              <a:chExt cx="1822908" cy="1796014"/>
            </a:xfrm>
          </p:grpSpPr>
          <p:sp>
            <p:nvSpPr>
              <p:cNvPr id="28" name="Oval 82">
                <a:extLst>
                  <a:ext uri="{FF2B5EF4-FFF2-40B4-BE49-F238E27FC236}">
                    <a16:creationId xmlns:a16="http://schemas.microsoft.com/office/drawing/2014/main" id="{B50D7EB5-1583-49EA-BEE9-475EDEDDAEC0}"/>
                  </a:ext>
                </a:extLst>
              </p:cNvPr>
              <p:cNvSpPr/>
              <p:nvPr/>
            </p:nvSpPr>
            <p:spPr>
              <a:xfrm>
                <a:off x="9379161" y="3066129"/>
                <a:ext cx="1633084" cy="163308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83">
                <a:extLst>
                  <a:ext uri="{FF2B5EF4-FFF2-40B4-BE49-F238E27FC236}">
                    <a16:creationId xmlns:a16="http://schemas.microsoft.com/office/drawing/2014/main" id="{4B5808D7-F657-4572-A89B-A9D89CB1F434}"/>
                  </a:ext>
                </a:extLst>
              </p:cNvPr>
              <p:cNvSpPr/>
              <p:nvPr/>
            </p:nvSpPr>
            <p:spPr>
              <a:xfrm>
                <a:off x="10391094" y="2903198"/>
                <a:ext cx="810975" cy="8109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84">
              <a:extLst>
                <a:ext uri="{FF2B5EF4-FFF2-40B4-BE49-F238E27FC236}">
                  <a16:creationId xmlns:a16="http://schemas.microsoft.com/office/drawing/2014/main" id="{A1BD4151-BECB-4A7F-8019-E253B7F9C532}"/>
                </a:ext>
              </a:extLst>
            </p:cNvPr>
            <p:cNvGrpSpPr/>
            <p:nvPr/>
          </p:nvGrpSpPr>
          <p:grpSpPr>
            <a:xfrm>
              <a:off x="7355343" y="1591421"/>
              <a:ext cx="1747322" cy="1879720"/>
              <a:chOff x="7285007" y="1920605"/>
              <a:chExt cx="1747322" cy="1879720"/>
            </a:xfrm>
          </p:grpSpPr>
          <p:sp>
            <p:nvSpPr>
              <p:cNvPr id="31" name="Oval 85">
                <a:extLst>
                  <a:ext uri="{FF2B5EF4-FFF2-40B4-BE49-F238E27FC236}">
                    <a16:creationId xmlns:a16="http://schemas.microsoft.com/office/drawing/2014/main" id="{2246FFD9-26E8-4311-AD18-EB10B776674F}"/>
                  </a:ext>
                </a:extLst>
              </p:cNvPr>
              <p:cNvSpPr/>
              <p:nvPr/>
            </p:nvSpPr>
            <p:spPr>
              <a:xfrm>
                <a:off x="7285007" y="2167241"/>
                <a:ext cx="1633084" cy="16330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86">
                <a:extLst>
                  <a:ext uri="{FF2B5EF4-FFF2-40B4-BE49-F238E27FC236}">
                    <a16:creationId xmlns:a16="http://schemas.microsoft.com/office/drawing/2014/main" id="{EC82E37D-890E-440B-B53B-400A7E80BB7A}"/>
                  </a:ext>
                </a:extLst>
              </p:cNvPr>
              <p:cNvSpPr/>
              <p:nvPr/>
            </p:nvSpPr>
            <p:spPr>
              <a:xfrm>
                <a:off x="8221353" y="1920605"/>
                <a:ext cx="810976" cy="8109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309B677-BBBD-4E1A-B1A7-BBFC5EE54D30}"/>
              </a:ext>
            </a:extLst>
          </p:cNvPr>
          <p:cNvSpPr txBox="1"/>
          <p:nvPr/>
        </p:nvSpPr>
        <p:spPr>
          <a:xfrm>
            <a:off x="1425284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6"/>
                </a:solidFill>
                <a:cs typeface="Arial" pitchFamily="34" charset="0"/>
              </a:rPr>
              <a:t>42%</a:t>
            </a:r>
            <a:endParaRPr lang="ko-KR" altLang="en-US" sz="3200" b="1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50FF9B-764D-4A13-9A10-1024FDF2718D}"/>
              </a:ext>
            </a:extLst>
          </p:cNvPr>
          <p:cNvSpPr txBox="1"/>
          <p:nvPr/>
        </p:nvSpPr>
        <p:spPr>
          <a:xfrm>
            <a:off x="3508542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38%</a:t>
            </a:r>
            <a:endParaRPr lang="ko-KR" altLang="en-US" sz="32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B6724B-1AE9-40A5-9CA5-F7C5191D8725}"/>
              </a:ext>
            </a:extLst>
          </p:cNvPr>
          <p:cNvSpPr txBox="1"/>
          <p:nvPr/>
        </p:nvSpPr>
        <p:spPr>
          <a:xfrm>
            <a:off x="5591800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2"/>
                </a:solidFill>
                <a:cs typeface="Arial" pitchFamily="34" charset="0"/>
              </a:rPr>
              <a:t>54%</a:t>
            </a:r>
            <a:endParaRPr lang="ko-KR" altLang="en-US" sz="32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C604BB-C6E3-47BE-96A4-2D100EE0F9F3}"/>
              </a:ext>
            </a:extLst>
          </p:cNvPr>
          <p:cNvSpPr txBox="1"/>
          <p:nvPr/>
        </p:nvSpPr>
        <p:spPr>
          <a:xfrm>
            <a:off x="7675058" y="23818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3"/>
                </a:solidFill>
                <a:cs typeface="Arial" pitchFamily="34" charset="0"/>
              </a:rPr>
              <a:t>67%</a:t>
            </a:r>
            <a:endParaRPr lang="ko-KR" altLang="en-US" sz="32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EB0DE8-777A-4118-BFD0-3DFD7E1EA8B8}"/>
              </a:ext>
            </a:extLst>
          </p:cNvPr>
          <p:cNvSpPr txBox="1"/>
          <p:nvPr/>
        </p:nvSpPr>
        <p:spPr>
          <a:xfrm>
            <a:off x="9758317" y="329832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4"/>
                </a:solidFill>
                <a:cs typeface="Arial" pitchFamily="34" charset="0"/>
              </a:rPr>
              <a:t>75%</a:t>
            </a:r>
            <a:endParaRPr lang="ko-KR" altLang="en-US" sz="32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8" name="Isosceles Triangle 51">
            <a:extLst>
              <a:ext uri="{FF2B5EF4-FFF2-40B4-BE49-F238E27FC236}">
                <a16:creationId xmlns:a16="http://schemas.microsoft.com/office/drawing/2014/main" id="{56CD7C52-A4BC-4343-96B1-54FB94BBD025}"/>
              </a:ext>
            </a:extLst>
          </p:cNvPr>
          <p:cNvSpPr/>
          <p:nvPr/>
        </p:nvSpPr>
        <p:spPr>
          <a:xfrm>
            <a:off x="2263491" y="2846373"/>
            <a:ext cx="340192" cy="249465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6822860E-28F3-40C0-AC30-FAE34F4DB062}"/>
              </a:ext>
            </a:extLst>
          </p:cNvPr>
          <p:cNvSpPr/>
          <p:nvPr/>
        </p:nvSpPr>
        <p:spPr>
          <a:xfrm>
            <a:off x="10716581" y="2806125"/>
            <a:ext cx="353425" cy="35932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Round Same Side Corner Rectangle 11">
            <a:extLst>
              <a:ext uri="{FF2B5EF4-FFF2-40B4-BE49-F238E27FC236}">
                <a16:creationId xmlns:a16="http://schemas.microsoft.com/office/drawing/2014/main" id="{C7216560-E350-4296-A40C-A60506919DF0}"/>
              </a:ext>
            </a:extLst>
          </p:cNvPr>
          <p:cNvSpPr>
            <a:spLocks noChangeAspect="1"/>
          </p:cNvSpPr>
          <p:nvPr/>
        </p:nvSpPr>
        <p:spPr>
          <a:xfrm rot="9900000">
            <a:off x="6488125" y="2809812"/>
            <a:ext cx="404501" cy="34354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CA34C9DE-6437-4E93-A775-759EE1BD4CE0}"/>
              </a:ext>
            </a:extLst>
          </p:cNvPr>
          <p:cNvSpPr/>
          <p:nvPr/>
        </p:nvSpPr>
        <p:spPr>
          <a:xfrm>
            <a:off x="4373209" y="1855163"/>
            <a:ext cx="345390" cy="28871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Rounded Rectangle 27">
            <a:extLst>
              <a:ext uri="{FF2B5EF4-FFF2-40B4-BE49-F238E27FC236}">
                <a16:creationId xmlns:a16="http://schemas.microsoft.com/office/drawing/2014/main" id="{ADACE390-B300-464A-B02E-FEE866D1A882}"/>
              </a:ext>
            </a:extLst>
          </p:cNvPr>
          <p:cNvSpPr/>
          <p:nvPr/>
        </p:nvSpPr>
        <p:spPr>
          <a:xfrm>
            <a:off x="8539064" y="1852222"/>
            <a:ext cx="353832" cy="27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F9D2E-B91D-497F-BB0B-4A5225FF02C0}"/>
              </a:ext>
            </a:extLst>
          </p:cNvPr>
          <p:cNvSpPr txBox="1"/>
          <p:nvPr/>
        </p:nvSpPr>
        <p:spPr>
          <a:xfrm>
            <a:off x="7818972" y="5167229"/>
            <a:ext cx="396046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>
                <a:solidFill>
                  <a:schemeClr val="accent1"/>
                </a:solidFill>
                <a:cs typeface="Arial" pitchFamily="34" charset="0"/>
              </a:rPr>
              <a:t>ALLPPT Layout </a:t>
            </a:r>
            <a:r>
              <a:rPr lang="en-GB" altLang="ko-KR">
                <a:solidFill>
                  <a:schemeClr val="bg1"/>
                </a:solidFill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7C74A-C861-4996-AB15-5B3E2FD7332A}"/>
              </a:ext>
            </a:extLst>
          </p:cNvPr>
          <p:cNvSpPr/>
          <p:nvPr/>
        </p:nvSpPr>
        <p:spPr>
          <a:xfrm>
            <a:off x="9010814" y="850622"/>
            <a:ext cx="26661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200" b="1">
                <a:solidFill>
                  <a:schemeClr val="bg1"/>
                </a:solidFill>
              </a:rPr>
              <a:t>Portfolio</a:t>
            </a:r>
          </a:p>
          <a:p>
            <a:pPr algn="r"/>
            <a:r>
              <a:rPr lang="en-US" altLang="ko-KR" sz="3200" b="1">
                <a:solidFill>
                  <a:schemeClr val="bg1"/>
                </a:solidFill>
              </a:rPr>
              <a:t>Presentation</a:t>
            </a:r>
          </a:p>
          <a:p>
            <a:pPr algn="r"/>
            <a:r>
              <a:rPr lang="en-US" altLang="ko-KR" sz="3200" b="1">
                <a:solidFill>
                  <a:schemeClr val="bg1"/>
                </a:solidFill>
              </a:rPr>
              <a:t>Designed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B765A-7CA6-4ACC-88B3-AA726FDAB1A3}"/>
              </a:ext>
            </a:extLst>
          </p:cNvPr>
          <p:cNvSpPr/>
          <p:nvPr/>
        </p:nvSpPr>
        <p:spPr>
          <a:xfrm>
            <a:off x="8976928" y="3107127"/>
            <a:ext cx="270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0ECB29-903F-4F7D-9B58-1A85D7582384}"/>
              </a:ext>
            </a:extLst>
          </p:cNvPr>
          <p:cNvSpPr/>
          <p:nvPr/>
        </p:nvSpPr>
        <p:spPr>
          <a:xfrm>
            <a:off x="10269171" y="573447"/>
            <a:ext cx="1407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err="1"/>
              <a:t>Customers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01287E-8148-4CCF-A03A-EA0ADC7A925A}"/>
              </a:ext>
            </a:extLst>
          </p:cNvPr>
          <p:cNvSpPr/>
          <p:nvPr/>
        </p:nvSpPr>
        <p:spPr>
          <a:xfrm>
            <a:off x="3785201" y="182661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40">
            <a:extLst>
              <a:ext uri="{FF2B5EF4-FFF2-40B4-BE49-F238E27FC236}">
                <a16:creationId xmlns:a16="http://schemas.microsoft.com/office/drawing/2014/main" id="{3EEFE877-3CDA-4479-8AB0-33484C3DFBD8}"/>
              </a:ext>
            </a:extLst>
          </p:cNvPr>
          <p:cNvGrpSpPr/>
          <p:nvPr/>
        </p:nvGrpSpPr>
        <p:grpSpPr>
          <a:xfrm>
            <a:off x="8914355" y="1774999"/>
            <a:ext cx="2544833" cy="1305428"/>
            <a:chOff x="575693" y="4105536"/>
            <a:chExt cx="2919670" cy="1305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29AEE-0909-48AD-8ACA-F56551798F76}"/>
                </a:ext>
              </a:extLst>
            </p:cNvPr>
            <p:cNvSpPr txBox="1"/>
            <p:nvPr/>
          </p:nvSpPr>
          <p:spPr>
            <a:xfrm>
              <a:off x="578399" y="4395301"/>
              <a:ext cx="290423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99400-5B1B-4C4E-87F0-C9C7FFC31BBF}"/>
                </a:ext>
              </a:extLst>
            </p:cNvPr>
            <p:cNvSpPr txBox="1"/>
            <p:nvPr/>
          </p:nvSpPr>
          <p:spPr>
            <a:xfrm>
              <a:off x="575693" y="4105536"/>
              <a:ext cx="291967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44">
            <a:extLst>
              <a:ext uri="{FF2B5EF4-FFF2-40B4-BE49-F238E27FC236}">
                <a16:creationId xmlns:a16="http://schemas.microsoft.com/office/drawing/2014/main" id="{DF32C6D3-CEB6-424C-B502-8A95CCB4C9DB}"/>
              </a:ext>
            </a:extLst>
          </p:cNvPr>
          <p:cNvGrpSpPr/>
          <p:nvPr/>
        </p:nvGrpSpPr>
        <p:grpSpPr>
          <a:xfrm>
            <a:off x="3365778" y="1727591"/>
            <a:ext cx="3137332" cy="1120762"/>
            <a:chOff x="-311417" y="4105536"/>
            <a:chExt cx="3037928" cy="11207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E478FB-A1FA-4C5A-98A4-650A06EEBD52}"/>
                </a:ext>
              </a:extLst>
            </p:cNvPr>
            <p:cNvSpPr txBox="1"/>
            <p:nvPr/>
          </p:nvSpPr>
          <p:spPr>
            <a:xfrm>
              <a:off x="-304623" y="4395301"/>
              <a:ext cx="3021863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B78E2B-1BB6-4CB0-890C-A3D8B7D7CD09}"/>
                </a:ext>
              </a:extLst>
            </p:cNvPr>
            <p:cNvSpPr txBox="1"/>
            <p:nvPr/>
          </p:nvSpPr>
          <p:spPr>
            <a:xfrm>
              <a:off x="-311417" y="4105536"/>
              <a:ext cx="3037928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47">
            <a:extLst>
              <a:ext uri="{FF2B5EF4-FFF2-40B4-BE49-F238E27FC236}">
                <a16:creationId xmlns:a16="http://schemas.microsoft.com/office/drawing/2014/main" id="{B2C70B79-889D-4E3C-B27E-EE73835CDAF2}"/>
              </a:ext>
            </a:extLst>
          </p:cNvPr>
          <p:cNvGrpSpPr/>
          <p:nvPr/>
        </p:nvGrpSpPr>
        <p:grpSpPr>
          <a:xfrm>
            <a:off x="652435" y="3250257"/>
            <a:ext cx="2624868" cy="1305428"/>
            <a:chOff x="313627" y="4105536"/>
            <a:chExt cx="2830084" cy="13054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03751F-C8FD-46F6-967C-A31D4236E9F3}"/>
                </a:ext>
              </a:extLst>
            </p:cNvPr>
            <p:cNvSpPr txBox="1"/>
            <p:nvPr/>
          </p:nvSpPr>
          <p:spPr>
            <a:xfrm>
              <a:off x="317720" y="4395301"/>
              <a:ext cx="2815118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99F2C2-4987-4BDA-854D-E0988B3BFA2C}"/>
                </a:ext>
              </a:extLst>
            </p:cNvPr>
            <p:cNvSpPr txBox="1"/>
            <p:nvPr/>
          </p:nvSpPr>
          <p:spPr>
            <a:xfrm>
              <a:off x="313627" y="4105536"/>
              <a:ext cx="2830084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79">
            <a:extLst>
              <a:ext uri="{FF2B5EF4-FFF2-40B4-BE49-F238E27FC236}">
                <a16:creationId xmlns:a16="http://schemas.microsoft.com/office/drawing/2014/main" id="{43C46D97-EF4A-4785-8A57-66A36D033023}"/>
              </a:ext>
            </a:extLst>
          </p:cNvPr>
          <p:cNvGrpSpPr/>
          <p:nvPr/>
        </p:nvGrpSpPr>
        <p:grpSpPr>
          <a:xfrm>
            <a:off x="7715866" y="5010662"/>
            <a:ext cx="3072113" cy="1120762"/>
            <a:chOff x="575693" y="4105536"/>
            <a:chExt cx="2777142" cy="11207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F8EC8B-B154-4C8B-843A-45300B769FE8}"/>
                </a:ext>
              </a:extLst>
            </p:cNvPr>
            <p:cNvSpPr txBox="1"/>
            <p:nvPr/>
          </p:nvSpPr>
          <p:spPr>
            <a:xfrm>
              <a:off x="578399" y="4395301"/>
              <a:ext cx="276245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2F8AE-95EC-4FBE-A5B5-370F1A3284DC}"/>
                </a:ext>
              </a:extLst>
            </p:cNvPr>
            <p:cNvSpPr txBox="1"/>
            <p:nvPr/>
          </p:nvSpPr>
          <p:spPr>
            <a:xfrm>
              <a:off x="575693" y="4105536"/>
              <a:ext cx="27771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Arc 140">
            <a:extLst>
              <a:ext uri="{FF2B5EF4-FFF2-40B4-BE49-F238E27FC236}">
                <a16:creationId xmlns:a16="http://schemas.microsoft.com/office/drawing/2014/main" id="{D6AB4CA5-B79C-4811-98F2-36B37D96EDB0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42">
            <a:extLst>
              <a:ext uri="{FF2B5EF4-FFF2-40B4-BE49-F238E27FC236}">
                <a16:creationId xmlns:a16="http://schemas.microsoft.com/office/drawing/2014/main" id="{CAC3D58E-7C90-4DF3-9C67-730B5FEAA51A}"/>
              </a:ext>
            </a:extLst>
          </p:cNvPr>
          <p:cNvSpPr/>
          <p:nvPr/>
        </p:nvSpPr>
        <p:spPr>
          <a:xfrm rot="8100000" flipH="1">
            <a:off x="7475633" y="179148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43">
            <a:extLst>
              <a:ext uri="{FF2B5EF4-FFF2-40B4-BE49-F238E27FC236}">
                <a16:creationId xmlns:a16="http://schemas.microsoft.com/office/drawing/2014/main" id="{0C113B9E-210B-49C5-8EDF-A33CDF246354}"/>
              </a:ext>
            </a:extLst>
          </p:cNvPr>
          <p:cNvSpPr/>
          <p:nvPr/>
        </p:nvSpPr>
        <p:spPr>
          <a:xfrm rot="18900000" flipH="1">
            <a:off x="3456838" y="3257066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CCE5A712-E521-49F7-825C-31C6E07CBD58}"/>
              </a:ext>
            </a:extLst>
          </p:cNvPr>
          <p:cNvSpPr>
            <a:spLocks noChangeAspect="1"/>
          </p:cNvSpPr>
          <p:nvPr/>
        </p:nvSpPr>
        <p:spPr>
          <a:xfrm>
            <a:off x="6090089" y="3582726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79D0BC2F-D951-4FCF-9441-EE59C5618337}"/>
              </a:ext>
            </a:extLst>
          </p:cNvPr>
          <p:cNvSpPr>
            <a:spLocks noChangeAspect="1"/>
          </p:cNvSpPr>
          <p:nvPr/>
        </p:nvSpPr>
        <p:spPr>
          <a:xfrm>
            <a:off x="7607284" y="2195401"/>
            <a:ext cx="437473" cy="437424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29A51D5C-62E4-434E-AED9-53C4EFF61255}"/>
              </a:ext>
            </a:extLst>
          </p:cNvPr>
          <p:cNvSpPr>
            <a:spLocks noChangeAspect="1"/>
          </p:cNvSpPr>
          <p:nvPr/>
        </p:nvSpPr>
        <p:spPr>
          <a:xfrm>
            <a:off x="4147312" y="3674562"/>
            <a:ext cx="383997" cy="43747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Rounded Rectangle 1">
            <a:extLst>
              <a:ext uri="{FF2B5EF4-FFF2-40B4-BE49-F238E27FC236}">
                <a16:creationId xmlns:a16="http://schemas.microsoft.com/office/drawing/2014/main" id="{F549FAA2-E1B1-498F-A37F-1A07DF4C9953}"/>
              </a:ext>
            </a:extLst>
          </p:cNvPr>
          <p:cNvSpPr>
            <a:spLocks noChangeAspect="1"/>
          </p:cNvSpPr>
          <p:nvPr/>
        </p:nvSpPr>
        <p:spPr>
          <a:xfrm rot="2648398">
            <a:off x="6629637" y="5335368"/>
            <a:ext cx="206476" cy="528069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334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CE4A01-C591-4E1F-B71A-7601BA18423E}"/>
              </a:ext>
            </a:extLst>
          </p:cNvPr>
          <p:cNvSpPr txBox="1"/>
          <p:nvPr/>
        </p:nvSpPr>
        <p:spPr>
          <a:xfrm>
            <a:off x="741682" y="4182621"/>
            <a:ext cx="25569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18010B05-EEF7-4287-A77A-F1CDDFC39C46}"/>
              </a:ext>
            </a:extLst>
          </p:cNvPr>
          <p:cNvGrpSpPr/>
          <p:nvPr/>
        </p:nvGrpSpPr>
        <p:grpSpPr>
          <a:xfrm>
            <a:off x="4603136" y="1342482"/>
            <a:ext cx="1782210" cy="1292662"/>
            <a:chOff x="3017859" y="4283314"/>
            <a:chExt cx="1870812" cy="12926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657945-0E0F-454D-9407-62208496FE17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C964A-4DAC-48AB-BF3A-BC65EC33493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29">
            <a:extLst>
              <a:ext uri="{FF2B5EF4-FFF2-40B4-BE49-F238E27FC236}">
                <a16:creationId xmlns:a16="http://schemas.microsoft.com/office/drawing/2014/main" id="{42592C95-204B-4DF1-88E1-1B8F3A7A1E1F}"/>
              </a:ext>
            </a:extLst>
          </p:cNvPr>
          <p:cNvGrpSpPr/>
          <p:nvPr/>
        </p:nvGrpSpPr>
        <p:grpSpPr>
          <a:xfrm>
            <a:off x="7094602" y="1342482"/>
            <a:ext cx="1782210" cy="1292662"/>
            <a:chOff x="2997861" y="4283314"/>
            <a:chExt cx="1870812" cy="12926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55D9B6-9842-477E-A914-924767913F68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B4271-390A-426A-9C1A-A4B97E807126}"/>
                </a:ext>
              </a:extLst>
            </p:cNvPr>
            <p:cNvSpPr txBox="1"/>
            <p:nvPr/>
          </p:nvSpPr>
          <p:spPr>
            <a:xfrm>
              <a:off x="2997861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33">
            <a:extLst>
              <a:ext uri="{FF2B5EF4-FFF2-40B4-BE49-F238E27FC236}">
                <a16:creationId xmlns:a16="http://schemas.microsoft.com/office/drawing/2014/main" id="{C8454161-DB7C-47C4-B41C-E98352F62B47}"/>
              </a:ext>
            </a:extLst>
          </p:cNvPr>
          <p:cNvGrpSpPr/>
          <p:nvPr/>
        </p:nvGrpSpPr>
        <p:grpSpPr>
          <a:xfrm>
            <a:off x="9586070" y="1342482"/>
            <a:ext cx="1782210" cy="1292662"/>
            <a:chOff x="3017859" y="4283314"/>
            <a:chExt cx="1870812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61FBC7-9FD6-4AB0-A74B-C30BF47F362B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CE2025-DEE4-4645-80B1-F9F99242251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Oval 36">
            <a:extLst>
              <a:ext uri="{FF2B5EF4-FFF2-40B4-BE49-F238E27FC236}">
                <a16:creationId xmlns:a16="http://schemas.microsoft.com/office/drawing/2014/main" id="{4F72C9AB-3993-4F3D-88B6-B37028C5B19F}"/>
              </a:ext>
            </a:extLst>
          </p:cNvPr>
          <p:cNvSpPr/>
          <p:nvPr/>
        </p:nvSpPr>
        <p:spPr>
          <a:xfrm>
            <a:off x="7656939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37">
            <a:extLst>
              <a:ext uri="{FF2B5EF4-FFF2-40B4-BE49-F238E27FC236}">
                <a16:creationId xmlns:a16="http://schemas.microsoft.com/office/drawing/2014/main" id="{96E15C0C-39F0-4379-9208-4209E7DDEE0A}"/>
              </a:ext>
            </a:extLst>
          </p:cNvPr>
          <p:cNvSpPr/>
          <p:nvPr/>
        </p:nvSpPr>
        <p:spPr>
          <a:xfrm>
            <a:off x="5165472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38">
            <a:extLst>
              <a:ext uri="{FF2B5EF4-FFF2-40B4-BE49-F238E27FC236}">
                <a16:creationId xmlns:a16="http://schemas.microsoft.com/office/drawing/2014/main" id="{4C541810-6673-4C7A-93DF-0F4BBCA98276}"/>
              </a:ext>
            </a:extLst>
          </p:cNvPr>
          <p:cNvSpPr/>
          <p:nvPr/>
        </p:nvSpPr>
        <p:spPr>
          <a:xfrm>
            <a:off x="10148407" y="536689"/>
            <a:ext cx="657536" cy="6575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E814-19E9-4283-B8E3-17BFA3948676}"/>
              </a:ext>
            </a:extLst>
          </p:cNvPr>
          <p:cNvSpPr txBox="1"/>
          <p:nvPr/>
        </p:nvSpPr>
        <p:spPr>
          <a:xfrm>
            <a:off x="741683" y="659218"/>
            <a:ext cx="2147749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400">
                <a:solidFill>
                  <a:schemeClr val="bg1"/>
                </a:solidFill>
                <a:latin typeface="+mj-lt"/>
                <a:cs typeface="Arial" pitchFamily="34" charset="0"/>
              </a:rPr>
              <a:t>Simple Mobile Style</a:t>
            </a:r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1342743B-5E3C-4841-8DD7-3EF91A345B2B}"/>
              </a:ext>
            </a:extLst>
          </p:cNvPr>
          <p:cNvSpPr/>
          <p:nvPr/>
        </p:nvSpPr>
        <p:spPr>
          <a:xfrm>
            <a:off x="857109" y="3429001"/>
            <a:ext cx="582023" cy="4865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6B49F68E-9B29-4846-8DF1-4B160571E085}"/>
              </a:ext>
            </a:extLst>
          </p:cNvPr>
          <p:cNvSpPr/>
          <p:nvPr/>
        </p:nvSpPr>
        <p:spPr>
          <a:xfrm>
            <a:off x="5309927" y="730793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DA2D0999-053B-4BFB-A4C6-8120DE78AD7F}"/>
              </a:ext>
            </a:extLst>
          </p:cNvPr>
          <p:cNvSpPr/>
          <p:nvPr/>
        </p:nvSpPr>
        <p:spPr>
          <a:xfrm rot="2700000">
            <a:off x="10362176" y="67117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3DF11490-E374-44DA-A6D1-F17F289D60A9}"/>
              </a:ext>
            </a:extLst>
          </p:cNvPr>
          <p:cNvSpPr/>
          <p:nvPr/>
        </p:nvSpPr>
        <p:spPr>
          <a:xfrm>
            <a:off x="7806237" y="698192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6D6CB9-28AD-4231-8888-06BB6DE9EE24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C1B2DAA5-BE82-4994-B9FA-D008452E65B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04548131-5130-4D76-A221-610B872C022B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F5509B-AFE1-5038-BB7C-495287DC6012}"/>
              </a:ext>
            </a:extLst>
          </p:cNvPr>
          <p:cNvSpPr/>
          <p:nvPr/>
        </p:nvSpPr>
        <p:spPr>
          <a:xfrm>
            <a:off x="198784" y="1442908"/>
            <a:ext cx="7077444" cy="507558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Software </a:t>
            </a:r>
            <a:r>
              <a:rPr lang="pl-PL" err="1"/>
              <a:t>architecture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4167A9-8E15-CE73-33AD-B44A2CC934B0}"/>
              </a:ext>
            </a:extLst>
          </p:cNvPr>
          <p:cNvGrpSpPr/>
          <p:nvPr/>
        </p:nvGrpSpPr>
        <p:grpSpPr>
          <a:xfrm>
            <a:off x="446936" y="2309776"/>
            <a:ext cx="1325216" cy="1282714"/>
            <a:chOff x="768626" y="1259509"/>
            <a:chExt cx="1325216" cy="128271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05B654-CB62-8145-7828-2654E05C3160}"/>
                </a:ext>
              </a:extLst>
            </p:cNvPr>
            <p:cNvSpPr txBox="1"/>
            <p:nvPr/>
          </p:nvSpPr>
          <p:spPr>
            <a:xfrm>
              <a:off x="768626" y="2133600"/>
              <a:ext cx="1325216" cy="4086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/>
                <a:t>Website</a:t>
              </a:r>
            </a:p>
          </p:txBody>
        </p:sp>
        <p:pic>
          <p:nvPicPr>
            <p:cNvPr id="4" name="Graphic 3" descr="Internet with solid fill">
              <a:extLst>
                <a:ext uri="{FF2B5EF4-FFF2-40B4-BE49-F238E27FC236}">
                  <a16:creationId xmlns:a16="http://schemas.microsoft.com/office/drawing/2014/main" id="{FFB8D3B6-DDA6-22E8-0AD1-C29BF7708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2033" y="1259509"/>
              <a:ext cx="1078402" cy="107840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425713-D120-98F9-8F65-EE0C4AF5A1C1}"/>
              </a:ext>
            </a:extLst>
          </p:cNvPr>
          <p:cNvGrpSpPr/>
          <p:nvPr/>
        </p:nvGrpSpPr>
        <p:grpSpPr>
          <a:xfrm>
            <a:off x="2197369" y="2344299"/>
            <a:ext cx="1808921" cy="1244607"/>
            <a:chOff x="2998304" y="1310867"/>
            <a:chExt cx="1808921" cy="12446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996D8-8624-A094-6625-1F90294EE59A}"/>
                </a:ext>
              </a:extLst>
            </p:cNvPr>
            <p:cNvSpPr txBox="1"/>
            <p:nvPr/>
          </p:nvSpPr>
          <p:spPr>
            <a:xfrm>
              <a:off x="2998304" y="2146851"/>
              <a:ext cx="1808921" cy="4086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/>
                <a:t>Task manager</a:t>
              </a:r>
            </a:p>
          </p:txBody>
        </p:sp>
        <p:pic>
          <p:nvPicPr>
            <p:cNvPr id="10" name="Graphic 9" descr="Clipboard Mixed with solid fill">
              <a:extLst>
                <a:ext uri="{FF2B5EF4-FFF2-40B4-BE49-F238E27FC236}">
                  <a16:creationId xmlns:a16="http://schemas.microsoft.com/office/drawing/2014/main" id="{4655220A-4959-5900-2670-DB84599DC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5565" y="1310867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3E15F9-E58F-E731-B816-CE458BA3A97E}"/>
              </a:ext>
            </a:extLst>
          </p:cNvPr>
          <p:cNvGrpSpPr/>
          <p:nvPr/>
        </p:nvGrpSpPr>
        <p:grpSpPr>
          <a:xfrm>
            <a:off x="4226972" y="2309776"/>
            <a:ext cx="1808921" cy="1279130"/>
            <a:chOff x="6792561" y="1303145"/>
            <a:chExt cx="1808921" cy="1279130"/>
          </a:xfrm>
        </p:grpSpPr>
        <p:pic>
          <p:nvPicPr>
            <p:cNvPr id="12" name="Graphic 11" descr="Route (Two Pins With A Path) with solid fill">
              <a:extLst>
                <a:ext uri="{FF2B5EF4-FFF2-40B4-BE49-F238E27FC236}">
                  <a16:creationId xmlns:a16="http://schemas.microsoft.com/office/drawing/2014/main" id="{6D385EE5-BAAD-B6A3-E203-ECFD2144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9822" y="1303145"/>
              <a:ext cx="914401" cy="9144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2028DC-B1C8-0829-4481-1C6871262A41}"/>
                </a:ext>
              </a:extLst>
            </p:cNvPr>
            <p:cNvSpPr txBox="1"/>
            <p:nvPr/>
          </p:nvSpPr>
          <p:spPr>
            <a:xfrm>
              <a:off x="6792561" y="2173652"/>
              <a:ext cx="1808921" cy="4086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/>
                <a:t>Pathfinder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793C92-7A59-7165-E19C-D500063537EF}"/>
              </a:ext>
            </a:extLst>
          </p:cNvPr>
          <p:cNvGrpSpPr/>
          <p:nvPr/>
        </p:nvGrpSpPr>
        <p:grpSpPr>
          <a:xfrm>
            <a:off x="6289564" y="3597188"/>
            <a:ext cx="914402" cy="1119516"/>
            <a:chOff x="6812439" y="4108858"/>
            <a:chExt cx="914402" cy="11195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04AB7C-F5C7-99A5-36C2-3AD04551B361}"/>
                </a:ext>
              </a:extLst>
            </p:cNvPr>
            <p:cNvSpPr txBox="1"/>
            <p:nvPr/>
          </p:nvSpPr>
          <p:spPr>
            <a:xfrm>
              <a:off x="6812439" y="4819751"/>
              <a:ext cx="914401" cy="4086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/>
                <a:t>API</a:t>
              </a:r>
            </a:p>
          </p:txBody>
        </p:sp>
        <p:pic>
          <p:nvPicPr>
            <p:cNvPr id="19" name="Graphic 18" descr="Ethernet outline">
              <a:extLst>
                <a:ext uri="{FF2B5EF4-FFF2-40B4-BE49-F238E27FC236}">
                  <a16:creationId xmlns:a16="http://schemas.microsoft.com/office/drawing/2014/main" id="{CE8B9498-EFC4-C606-9C80-260FB57A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2440" y="4108858"/>
              <a:ext cx="914401" cy="91440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809134-B5C3-63FA-789C-546B24262782}"/>
              </a:ext>
            </a:extLst>
          </p:cNvPr>
          <p:cNvSpPr txBox="1"/>
          <p:nvPr/>
        </p:nvSpPr>
        <p:spPr>
          <a:xfrm>
            <a:off x="277536" y="5689912"/>
            <a:ext cx="1595643" cy="4086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K"/>
              <a:t>Waypoints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27164-E74B-0AEC-8B9D-9C90C88903DA}"/>
              </a:ext>
            </a:extLst>
          </p:cNvPr>
          <p:cNvSpPr txBox="1"/>
          <p:nvPr/>
        </p:nvSpPr>
        <p:spPr>
          <a:xfrm>
            <a:off x="2135875" y="5688598"/>
            <a:ext cx="1808921" cy="4086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K"/>
              <a:t>Tasks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F339B7-9D13-3E35-043C-AE443A504A9F}"/>
              </a:ext>
            </a:extLst>
          </p:cNvPr>
          <p:cNvSpPr txBox="1"/>
          <p:nvPr/>
        </p:nvSpPr>
        <p:spPr>
          <a:xfrm>
            <a:off x="4185123" y="5653833"/>
            <a:ext cx="1808921" cy="4086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K"/>
              <a:t>Current state</a:t>
            </a:r>
          </a:p>
        </p:txBody>
      </p:sp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D935BA1E-EA03-B749-64F2-A9469B2C25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2343" y="4820505"/>
            <a:ext cx="914400" cy="914400"/>
          </a:xfrm>
          <a:prstGeom prst="rect">
            <a:avLst/>
          </a:prstGeom>
        </p:spPr>
      </p:pic>
      <p:pic>
        <p:nvPicPr>
          <p:cNvPr id="34" name="Graphic 33" descr="Flag with solid fill">
            <a:extLst>
              <a:ext uri="{FF2B5EF4-FFF2-40B4-BE49-F238E27FC236}">
                <a16:creationId xmlns:a16="http://schemas.microsoft.com/office/drawing/2014/main" id="{6D5F3E55-FA57-C990-8E38-B3ECB5826E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9580" y="4616573"/>
            <a:ext cx="505777" cy="505777"/>
          </a:xfrm>
          <a:prstGeom prst="rect">
            <a:avLst/>
          </a:prstGeom>
        </p:spPr>
      </p:pic>
      <p:pic>
        <p:nvPicPr>
          <p:cNvPr id="35" name="Graphic 34" descr="Database outline">
            <a:extLst>
              <a:ext uri="{FF2B5EF4-FFF2-40B4-BE49-F238E27FC236}">
                <a16:creationId xmlns:a16="http://schemas.microsoft.com/office/drawing/2014/main" id="{0F73A8E5-39D1-87C6-0221-C280975778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64803" y="4830910"/>
            <a:ext cx="914400" cy="914400"/>
          </a:xfrm>
          <a:prstGeom prst="rect">
            <a:avLst/>
          </a:prstGeom>
        </p:spPr>
      </p:pic>
      <p:pic>
        <p:nvPicPr>
          <p:cNvPr id="27" name="Graphic 26" descr="Clipboard Mixed with solid fill">
            <a:extLst>
              <a:ext uri="{FF2B5EF4-FFF2-40B4-BE49-F238E27FC236}">
                <a16:creationId xmlns:a16="http://schemas.microsoft.com/office/drawing/2014/main" id="{4795DA9E-EC71-6FD9-C034-AA8DF6CBA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7526" y="4646851"/>
            <a:ext cx="505777" cy="505777"/>
          </a:xfrm>
          <a:prstGeom prst="rect">
            <a:avLst/>
          </a:prstGeom>
        </p:spPr>
      </p:pic>
      <p:pic>
        <p:nvPicPr>
          <p:cNvPr id="37" name="Graphic 36" descr="Database outline">
            <a:extLst>
              <a:ext uri="{FF2B5EF4-FFF2-40B4-BE49-F238E27FC236}">
                <a16:creationId xmlns:a16="http://schemas.microsoft.com/office/drawing/2014/main" id="{410F8156-0A83-CE94-71D1-F73F3A60EA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6570" y="4777258"/>
            <a:ext cx="914400" cy="914400"/>
          </a:xfrm>
          <a:prstGeom prst="rect">
            <a:avLst/>
          </a:prstGeom>
        </p:spPr>
      </p:pic>
      <p:pic>
        <p:nvPicPr>
          <p:cNvPr id="40" name="Graphic 39" descr="Stopwatch outline">
            <a:extLst>
              <a:ext uri="{FF2B5EF4-FFF2-40B4-BE49-F238E27FC236}">
                <a16:creationId xmlns:a16="http://schemas.microsoft.com/office/drawing/2014/main" id="{3EB4AD51-3042-A0FE-329A-A3405553CB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13681" y="4596717"/>
            <a:ext cx="505777" cy="50577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57F8297-17C6-0A41-8930-BFBAD3289990}"/>
              </a:ext>
            </a:extLst>
          </p:cNvPr>
          <p:cNvSpPr txBox="1"/>
          <p:nvPr/>
        </p:nvSpPr>
        <p:spPr>
          <a:xfrm>
            <a:off x="2502599" y="1492156"/>
            <a:ext cx="287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5B9BD5"/>
                </a:solidFill>
              </a:rPr>
              <a:t>Raspberry Pi Linux server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61AF34F-5F2A-7377-FA3D-569192A0F892}"/>
              </a:ext>
            </a:extLst>
          </p:cNvPr>
          <p:cNvSpPr/>
          <p:nvPr/>
        </p:nvSpPr>
        <p:spPr>
          <a:xfrm>
            <a:off x="7389881" y="1442908"/>
            <a:ext cx="3850341" cy="5075583"/>
          </a:xfrm>
          <a:prstGeom prst="roundRect">
            <a:avLst/>
          </a:prstGeom>
          <a:noFill/>
          <a:ln w="9525" cap="flat" cmpd="sng" algn="ctr">
            <a:solidFill>
              <a:srgbClr val="E729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CD4B91-8A8A-2A3B-B897-9F93E23000B5}"/>
              </a:ext>
            </a:extLst>
          </p:cNvPr>
          <p:cNvSpPr txBox="1"/>
          <p:nvPr/>
        </p:nvSpPr>
        <p:spPr>
          <a:xfrm>
            <a:off x="8819106" y="1500305"/>
            <a:ext cx="11368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K">
                <a:solidFill>
                  <a:srgbClr val="E72950"/>
                </a:solidFill>
              </a:rPr>
              <a:t>ESP32-S3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CAF20655-96FB-CD89-3EBC-67BAD7D434A3}"/>
              </a:ext>
            </a:extLst>
          </p:cNvPr>
          <p:cNvCxnSpPr>
            <a:cxnSpLocks/>
            <a:stCxn id="18" idx="1"/>
            <a:endCxn id="13" idx="2"/>
          </p:cNvCxnSpPr>
          <p:nvPr/>
        </p:nvCxnSpPr>
        <p:spPr>
          <a:xfrm rot="10800000">
            <a:off x="5131434" y="3588907"/>
            <a:ext cx="1158131" cy="9234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96468075-B20A-1CA5-A3FF-A957716C1555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rot="10800000">
            <a:off x="3101830" y="3588907"/>
            <a:ext cx="3187734" cy="9234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B4C23FC6-EF16-D8C7-E07E-C1F100BD6ACD}"/>
              </a:ext>
            </a:extLst>
          </p:cNvPr>
          <p:cNvCxnSpPr>
            <a:cxnSpLocks/>
            <a:stCxn id="18" idx="1"/>
            <a:endCxn id="3" idx="2"/>
          </p:cNvCxnSpPr>
          <p:nvPr/>
        </p:nvCxnSpPr>
        <p:spPr>
          <a:xfrm rot="10800000">
            <a:off x="1109544" y="3592491"/>
            <a:ext cx="5180020" cy="91990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979C2810-A39F-6D6B-825A-F2A808F2D312}"/>
              </a:ext>
            </a:extLst>
          </p:cNvPr>
          <p:cNvCxnSpPr>
            <a:cxnSpLocks/>
            <a:stCxn id="18" idx="2"/>
            <a:endCxn id="30" idx="2"/>
          </p:cNvCxnSpPr>
          <p:nvPr/>
        </p:nvCxnSpPr>
        <p:spPr>
          <a:xfrm rot="5400000">
            <a:off x="5245299" y="4560990"/>
            <a:ext cx="1345752" cy="1657181"/>
          </a:xfrm>
          <a:prstGeom prst="bentConnector3">
            <a:avLst>
              <a:gd name="adj1" fmla="val 118957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50336D-3916-E33B-0947-284E5DC2C9F1}"/>
              </a:ext>
            </a:extLst>
          </p:cNvPr>
          <p:cNvCxnSpPr>
            <a:cxnSpLocks/>
            <a:stCxn id="18" idx="2"/>
            <a:endCxn id="26" idx="2"/>
          </p:cNvCxnSpPr>
          <p:nvPr/>
        </p:nvCxnSpPr>
        <p:spPr>
          <a:xfrm rot="5400000">
            <a:off x="4203293" y="3553748"/>
            <a:ext cx="1380517" cy="3706429"/>
          </a:xfrm>
          <a:prstGeom prst="bentConnector3">
            <a:avLst>
              <a:gd name="adj1" fmla="val 116559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4C21C14-FFDF-D133-F03F-621EADFFE1CE}"/>
              </a:ext>
            </a:extLst>
          </p:cNvPr>
          <p:cNvCxnSpPr>
            <a:cxnSpLocks/>
            <a:stCxn id="18" idx="2"/>
            <a:endCxn id="23" idx="2"/>
          </p:cNvCxnSpPr>
          <p:nvPr/>
        </p:nvCxnSpPr>
        <p:spPr>
          <a:xfrm rot="5400000">
            <a:off x="3220147" y="2571916"/>
            <a:ext cx="1381831" cy="5671407"/>
          </a:xfrm>
          <a:prstGeom prst="bentConnector3">
            <a:avLst>
              <a:gd name="adj1" fmla="val 11654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9994D12-498A-07A6-A4E6-9C1668ED280A}"/>
              </a:ext>
            </a:extLst>
          </p:cNvPr>
          <p:cNvSpPr txBox="1"/>
          <p:nvPr/>
        </p:nvSpPr>
        <p:spPr>
          <a:xfrm>
            <a:off x="9453166" y="3135413"/>
            <a:ext cx="1599582" cy="340519"/>
          </a:xfrm>
          <a:prstGeom prst="roundRect">
            <a:avLst/>
          </a:prstGeom>
          <a:solidFill>
            <a:srgbClr val="E729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K" sz="1400"/>
              <a:t>QR detection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487CD1D-5645-6999-F3A8-B749948184BB}"/>
              </a:ext>
            </a:extLst>
          </p:cNvPr>
          <p:cNvGrpSpPr/>
          <p:nvPr/>
        </p:nvGrpSpPr>
        <p:grpSpPr>
          <a:xfrm>
            <a:off x="7465270" y="2505491"/>
            <a:ext cx="1690555" cy="1323276"/>
            <a:chOff x="7887728" y="1895709"/>
            <a:chExt cx="1690555" cy="132327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AB707B-CAB4-C585-3950-6847A9D14E7A}"/>
                </a:ext>
              </a:extLst>
            </p:cNvPr>
            <p:cNvSpPr txBox="1"/>
            <p:nvPr/>
          </p:nvSpPr>
          <p:spPr>
            <a:xfrm>
              <a:off x="7887728" y="2640103"/>
              <a:ext cx="1690555" cy="578882"/>
            </a:xfrm>
            <a:prstGeom prst="roundRect">
              <a:avLst/>
            </a:prstGeom>
            <a:solidFill>
              <a:srgbClr val="E729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 sz="1400"/>
                <a:t>Communication protocol</a:t>
              </a:r>
            </a:p>
          </p:txBody>
        </p:sp>
        <p:pic>
          <p:nvPicPr>
            <p:cNvPr id="81" name="Graphic 80" descr="Chat with solid fill">
              <a:extLst>
                <a:ext uri="{FF2B5EF4-FFF2-40B4-BE49-F238E27FC236}">
                  <a16:creationId xmlns:a16="http://schemas.microsoft.com/office/drawing/2014/main" id="{91BAFCEC-CE5F-F981-7471-6862A33A7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84860" y="1895709"/>
              <a:ext cx="914400" cy="914400"/>
            </a:xfrm>
            <a:prstGeom prst="rect">
              <a:avLst/>
            </a:prstGeom>
          </p:spPr>
        </p:pic>
      </p:grpSp>
      <p:pic>
        <p:nvPicPr>
          <p:cNvPr id="90" name="Graphic 89" descr="QR Code with solid fill">
            <a:extLst>
              <a:ext uri="{FF2B5EF4-FFF2-40B4-BE49-F238E27FC236}">
                <a16:creationId xmlns:a16="http://schemas.microsoft.com/office/drawing/2014/main" id="{5049E743-1384-3CB0-9330-B19EE6C98A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03563" y="2495854"/>
            <a:ext cx="698788" cy="698788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97689B37-7C37-521C-54F4-A42BE0FBBACE}"/>
              </a:ext>
            </a:extLst>
          </p:cNvPr>
          <p:cNvGrpSpPr/>
          <p:nvPr/>
        </p:nvGrpSpPr>
        <p:grpSpPr>
          <a:xfrm>
            <a:off x="9436593" y="3671518"/>
            <a:ext cx="1599582" cy="1019210"/>
            <a:chOff x="9870003" y="3175024"/>
            <a:chExt cx="1599582" cy="101921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09873C-8257-D1BC-0C60-5189C8912BE3}"/>
                </a:ext>
              </a:extLst>
            </p:cNvPr>
            <p:cNvSpPr txBox="1"/>
            <p:nvPr/>
          </p:nvSpPr>
          <p:spPr>
            <a:xfrm>
              <a:off x="9870003" y="3853715"/>
              <a:ext cx="1599582" cy="340519"/>
            </a:xfrm>
            <a:prstGeom prst="roundRect">
              <a:avLst/>
            </a:prstGeom>
            <a:solidFill>
              <a:srgbClr val="E7295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DK" sz="1400"/>
                <a:t>QR posing</a:t>
              </a:r>
            </a:p>
          </p:txBody>
        </p:sp>
        <p:pic>
          <p:nvPicPr>
            <p:cNvPr id="94" name="Graphic 93" descr="Compass with solid fill">
              <a:extLst>
                <a:ext uri="{FF2B5EF4-FFF2-40B4-BE49-F238E27FC236}">
                  <a16:creationId xmlns:a16="http://schemas.microsoft.com/office/drawing/2014/main" id="{81B1ED71-10B0-040E-CC55-0C90E6207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00520" y="3175024"/>
              <a:ext cx="758264" cy="758264"/>
            </a:xfrm>
            <a:prstGeom prst="rect">
              <a:avLst/>
            </a:prstGeom>
          </p:spPr>
        </p:pic>
      </p:grpSp>
      <p:pic>
        <p:nvPicPr>
          <p:cNvPr id="97" name="Graphic 96" descr="Full Brick Wall with solid fill">
            <a:extLst>
              <a:ext uri="{FF2B5EF4-FFF2-40B4-BE49-F238E27FC236}">
                <a16:creationId xmlns:a16="http://schemas.microsoft.com/office/drawing/2014/main" id="{9FCE8234-4D7C-7F6C-6CE4-27489BC155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89042" y="4883830"/>
            <a:ext cx="914400" cy="9144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747F543-6B78-0FD8-049C-01F0422C3904}"/>
              </a:ext>
            </a:extLst>
          </p:cNvPr>
          <p:cNvSpPr txBox="1"/>
          <p:nvPr/>
        </p:nvSpPr>
        <p:spPr>
          <a:xfrm>
            <a:off x="9619237" y="5681546"/>
            <a:ext cx="1254010" cy="578882"/>
          </a:xfrm>
          <a:prstGeom prst="roundRect">
            <a:avLst/>
          </a:prstGeom>
          <a:solidFill>
            <a:srgbClr val="E729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K" sz="1400"/>
              <a:t>Obstacle detection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2AA76B58-D653-6836-4143-F574CCAC9FB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9155825" y="3305673"/>
            <a:ext cx="297341" cy="233653"/>
          </a:xfrm>
          <a:prstGeom prst="bentConnector3">
            <a:avLst>
              <a:gd name="adj1" fmla="val 50000"/>
            </a:avLst>
          </a:prstGeom>
          <a:ln>
            <a:solidFill>
              <a:srgbClr val="E729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247C2BB7-B62D-59F7-B04A-28A50E53B0CB}"/>
              </a:ext>
            </a:extLst>
          </p:cNvPr>
          <p:cNvCxnSpPr>
            <a:cxnSpLocks/>
            <a:stCxn id="99" idx="3"/>
            <a:endCxn id="128" idx="2"/>
          </p:cNvCxnSpPr>
          <p:nvPr/>
        </p:nvCxnSpPr>
        <p:spPr>
          <a:xfrm flipV="1">
            <a:off x="10873247" y="4520468"/>
            <a:ext cx="893463" cy="1450519"/>
          </a:xfrm>
          <a:prstGeom prst="bentConnector3">
            <a:avLst>
              <a:gd name="adj1" fmla="val 50000"/>
            </a:avLst>
          </a:prstGeom>
          <a:ln>
            <a:solidFill>
              <a:srgbClr val="E729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A3640832-FA6A-A245-BDE0-022F31F0D75F}"/>
              </a:ext>
            </a:extLst>
          </p:cNvPr>
          <p:cNvSpPr txBox="1"/>
          <p:nvPr/>
        </p:nvSpPr>
        <p:spPr>
          <a:xfrm rot="5400000">
            <a:off x="11066561" y="4316156"/>
            <a:ext cx="1808921" cy="408623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K"/>
              <a:t>Motor control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1E94D8D-6D08-7307-F562-00B4729AA142}"/>
              </a:ext>
            </a:extLst>
          </p:cNvPr>
          <p:cNvCxnSpPr>
            <a:cxnSpLocks/>
            <a:stCxn id="91" idx="3"/>
            <a:endCxn id="128" idx="2"/>
          </p:cNvCxnSpPr>
          <p:nvPr/>
        </p:nvCxnSpPr>
        <p:spPr>
          <a:xfrm flipV="1">
            <a:off x="11036175" y="4520468"/>
            <a:ext cx="730535" cy="1"/>
          </a:xfrm>
          <a:prstGeom prst="straightConnector1">
            <a:avLst/>
          </a:prstGeom>
          <a:ln>
            <a:solidFill>
              <a:srgbClr val="E729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39" name="Graphic 138" descr="Tick with solid fill">
            <a:extLst>
              <a:ext uri="{FF2B5EF4-FFF2-40B4-BE49-F238E27FC236}">
                <a16:creationId xmlns:a16="http://schemas.microsoft.com/office/drawing/2014/main" id="{563C9EF1-622F-DBB4-38F0-EAA855C3DE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710499" y="2932622"/>
            <a:ext cx="501603" cy="501603"/>
          </a:xfrm>
          <a:prstGeom prst="rect">
            <a:avLst/>
          </a:prstGeom>
        </p:spPr>
      </p:pic>
      <p:pic>
        <p:nvPicPr>
          <p:cNvPr id="141" name="Graphic 140" descr="Tick with solid fill">
            <a:extLst>
              <a:ext uri="{FF2B5EF4-FFF2-40B4-BE49-F238E27FC236}">
                <a16:creationId xmlns:a16="http://schemas.microsoft.com/office/drawing/2014/main" id="{C0BCE6FC-F333-A896-B00D-E9716B8AD6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89852" y="2925896"/>
            <a:ext cx="501603" cy="501603"/>
          </a:xfrm>
          <a:prstGeom prst="rect">
            <a:avLst/>
          </a:prstGeom>
        </p:spPr>
      </p:pic>
      <p:pic>
        <p:nvPicPr>
          <p:cNvPr id="142" name="Graphic 141" descr="Tick with solid fill">
            <a:extLst>
              <a:ext uri="{FF2B5EF4-FFF2-40B4-BE49-F238E27FC236}">
                <a16:creationId xmlns:a16="http://schemas.microsoft.com/office/drawing/2014/main" id="{31FEA6B8-4BE2-B1F5-42C5-326C94E4EB7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37671" y="2910376"/>
            <a:ext cx="501603" cy="501603"/>
          </a:xfrm>
          <a:prstGeom prst="rect">
            <a:avLst/>
          </a:prstGeom>
        </p:spPr>
      </p:pic>
      <p:pic>
        <p:nvPicPr>
          <p:cNvPr id="143" name="Graphic 142" descr="Tick with solid fill">
            <a:extLst>
              <a:ext uri="{FF2B5EF4-FFF2-40B4-BE49-F238E27FC236}">
                <a16:creationId xmlns:a16="http://schemas.microsoft.com/office/drawing/2014/main" id="{11104AD5-88F4-E50A-A672-76EEA32F94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59310" y="5391110"/>
            <a:ext cx="501603" cy="501603"/>
          </a:xfrm>
          <a:prstGeom prst="rect">
            <a:avLst/>
          </a:prstGeom>
        </p:spPr>
      </p:pic>
      <p:pic>
        <p:nvPicPr>
          <p:cNvPr id="144" name="Graphic 143" descr="Tick with solid fill">
            <a:extLst>
              <a:ext uri="{FF2B5EF4-FFF2-40B4-BE49-F238E27FC236}">
                <a16:creationId xmlns:a16="http://schemas.microsoft.com/office/drawing/2014/main" id="{F5FF51EE-AE54-7F74-D9E9-F7E7E89DF97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09725" y="5437796"/>
            <a:ext cx="501603" cy="501603"/>
          </a:xfrm>
          <a:prstGeom prst="rect">
            <a:avLst/>
          </a:prstGeom>
        </p:spPr>
      </p:pic>
      <p:pic>
        <p:nvPicPr>
          <p:cNvPr id="145" name="Graphic 144" descr="Tick with solid fill">
            <a:extLst>
              <a:ext uri="{FF2B5EF4-FFF2-40B4-BE49-F238E27FC236}">
                <a16:creationId xmlns:a16="http://schemas.microsoft.com/office/drawing/2014/main" id="{E33EE464-7317-8E74-B56F-813D5D1590E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24794" y="5484103"/>
            <a:ext cx="501603" cy="501603"/>
          </a:xfrm>
          <a:prstGeom prst="rect">
            <a:avLst/>
          </a:prstGeom>
        </p:spPr>
      </p:pic>
      <p:pic>
        <p:nvPicPr>
          <p:cNvPr id="149" name="Graphic 148" descr="Tick with solid fill">
            <a:extLst>
              <a:ext uri="{FF2B5EF4-FFF2-40B4-BE49-F238E27FC236}">
                <a16:creationId xmlns:a16="http://schemas.microsoft.com/office/drawing/2014/main" id="{16414906-7D7F-92F9-F90A-695918E790F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713016" y="2872169"/>
            <a:ext cx="501603" cy="501603"/>
          </a:xfrm>
          <a:prstGeom prst="rect">
            <a:avLst/>
          </a:prstGeom>
        </p:spPr>
      </p:pic>
      <p:pic>
        <p:nvPicPr>
          <p:cNvPr id="150" name="Graphic 149" descr="Tick with solid fill">
            <a:extLst>
              <a:ext uri="{FF2B5EF4-FFF2-40B4-BE49-F238E27FC236}">
                <a16:creationId xmlns:a16="http://schemas.microsoft.com/office/drawing/2014/main" id="{FB7150D1-CC70-963C-D6E0-204764BAE11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19702" y="4057279"/>
            <a:ext cx="501603" cy="501603"/>
          </a:xfrm>
          <a:prstGeom prst="rect">
            <a:avLst/>
          </a:prstGeom>
        </p:spPr>
      </p:pic>
      <p:pic>
        <p:nvPicPr>
          <p:cNvPr id="151" name="Graphic 150" descr="Tick with solid fill">
            <a:extLst>
              <a:ext uri="{FF2B5EF4-FFF2-40B4-BE49-F238E27FC236}">
                <a16:creationId xmlns:a16="http://schemas.microsoft.com/office/drawing/2014/main" id="{87FBFFF2-4D21-CB94-BB68-5B97C0DEB64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675904" y="941331"/>
            <a:ext cx="501603" cy="50160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1F5A25F8-0AB9-9003-68D1-410B0E758FB9}"/>
              </a:ext>
            </a:extLst>
          </p:cNvPr>
          <p:cNvSpPr txBox="1"/>
          <p:nvPr/>
        </p:nvSpPr>
        <p:spPr>
          <a:xfrm>
            <a:off x="5161090" y="1008618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/>
              <a:t>- </a:t>
            </a:r>
            <a:r>
              <a:rPr lang="en-GB"/>
              <a:t>p</a:t>
            </a:r>
            <a:r>
              <a:rPr lang="en-DK"/>
              <a:t>arts done by me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2CB2661-64DB-E030-D08B-A584BE4E41FB}"/>
              </a:ext>
            </a:extLst>
          </p:cNvPr>
          <p:cNvSpPr txBox="1"/>
          <p:nvPr/>
        </p:nvSpPr>
        <p:spPr>
          <a:xfrm>
            <a:off x="7671237" y="5182200"/>
            <a:ext cx="1276845" cy="578882"/>
          </a:xfrm>
          <a:prstGeom prst="roundRect">
            <a:avLst/>
          </a:prstGeom>
          <a:solidFill>
            <a:srgbClr val="E729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K" sz="1400"/>
              <a:t>Image processing</a:t>
            </a:r>
          </a:p>
        </p:txBody>
      </p:sp>
      <p:pic>
        <p:nvPicPr>
          <p:cNvPr id="156" name="Graphic 155" descr="Camera with solid fill">
            <a:extLst>
              <a:ext uri="{FF2B5EF4-FFF2-40B4-BE49-F238E27FC236}">
                <a16:creationId xmlns:a16="http://schemas.microsoft.com/office/drawing/2014/main" id="{355A5087-83BD-A4E5-4065-3BAD9B74220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27548" y="4473035"/>
            <a:ext cx="814606" cy="814606"/>
          </a:xfrm>
          <a:prstGeom prst="rect">
            <a:avLst/>
          </a:prstGeom>
        </p:spPr>
      </p:pic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5C6BAB2-A688-B1FB-7D42-327DACABCE58}"/>
              </a:ext>
            </a:extLst>
          </p:cNvPr>
          <p:cNvCxnSpPr>
            <a:cxnSpLocks/>
            <a:stCxn id="74" idx="3"/>
            <a:endCxn id="91" idx="1"/>
          </p:cNvCxnSpPr>
          <p:nvPr/>
        </p:nvCxnSpPr>
        <p:spPr>
          <a:xfrm>
            <a:off x="9155825" y="3539326"/>
            <a:ext cx="280768" cy="981143"/>
          </a:xfrm>
          <a:prstGeom prst="bentConnector3">
            <a:avLst>
              <a:gd name="adj1" fmla="val 50000"/>
            </a:avLst>
          </a:prstGeom>
          <a:ln>
            <a:solidFill>
              <a:srgbClr val="E729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8ECC8C0B-F6F1-ED17-AAC2-FAF30F47BA11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9155825" y="3539326"/>
            <a:ext cx="463412" cy="2431661"/>
          </a:xfrm>
          <a:prstGeom prst="bentConnector3">
            <a:avLst>
              <a:gd name="adj1" fmla="val 32842"/>
            </a:avLst>
          </a:prstGeom>
          <a:ln>
            <a:solidFill>
              <a:srgbClr val="E729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336D0F20-2B37-BBB5-D110-1578953A4A71}"/>
              </a:ext>
            </a:extLst>
          </p:cNvPr>
          <p:cNvCxnSpPr>
            <a:cxnSpLocks/>
            <a:stCxn id="74" idx="1"/>
            <a:endCxn id="18" idx="3"/>
          </p:cNvCxnSpPr>
          <p:nvPr/>
        </p:nvCxnSpPr>
        <p:spPr>
          <a:xfrm rot="10800000" flipV="1">
            <a:off x="7203966" y="3539325"/>
            <a:ext cx="261305" cy="973067"/>
          </a:xfrm>
          <a:prstGeom prst="bentConnector3">
            <a:avLst>
              <a:gd name="adj1" fmla="val 50000"/>
            </a:avLst>
          </a:prstGeom>
          <a:ln>
            <a:solidFill>
              <a:srgbClr val="E729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A966961E-E8D2-4354-7ACD-D6ABB483FAD1}"/>
              </a:ext>
            </a:extLst>
          </p:cNvPr>
          <p:cNvCxnSpPr>
            <a:cxnSpLocks/>
            <a:stCxn id="153" idx="3"/>
            <a:endCxn id="99" idx="1"/>
          </p:cNvCxnSpPr>
          <p:nvPr/>
        </p:nvCxnSpPr>
        <p:spPr>
          <a:xfrm>
            <a:off x="8948082" y="5471641"/>
            <a:ext cx="671155" cy="499346"/>
          </a:xfrm>
          <a:prstGeom prst="bentConnector3">
            <a:avLst>
              <a:gd name="adj1" fmla="val 53733"/>
            </a:avLst>
          </a:prstGeom>
          <a:ln>
            <a:solidFill>
              <a:srgbClr val="E729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DE149C87-F88F-CE77-9E9F-C7EB666F4607}"/>
              </a:ext>
            </a:extLst>
          </p:cNvPr>
          <p:cNvCxnSpPr>
            <a:cxnSpLocks/>
            <a:stCxn id="153" idx="3"/>
            <a:endCxn id="91" idx="1"/>
          </p:cNvCxnSpPr>
          <p:nvPr/>
        </p:nvCxnSpPr>
        <p:spPr>
          <a:xfrm flipV="1">
            <a:off x="8948082" y="4520469"/>
            <a:ext cx="488511" cy="951172"/>
          </a:xfrm>
          <a:prstGeom prst="bentConnector3">
            <a:avLst>
              <a:gd name="adj1" fmla="val 50000"/>
            </a:avLst>
          </a:prstGeom>
          <a:ln>
            <a:solidFill>
              <a:srgbClr val="E729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0" name="Elbow Connector 179">
            <a:extLst>
              <a:ext uri="{FF2B5EF4-FFF2-40B4-BE49-F238E27FC236}">
                <a16:creationId xmlns:a16="http://schemas.microsoft.com/office/drawing/2014/main" id="{B9C968D5-3C0F-0D1C-1FC3-BC14E7725060}"/>
              </a:ext>
            </a:extLst>
          </p:cNvPr>
          <p:cNvCxnSpPr>
            <a:cxnSpLocks/>
            <a:stCxn id="153" idx="3"/>
            <a:endCxn id="77" idx="1"/>
          </p:cNvCxnSpPr>
          <p:nvPr/>
        </p:nvCxnSpPr>
        <p:spPr>
          <a:xfrm flipV="1">
            <a:off x="8948082" y="3305673"/>
            <a:ext cx="505084" cy="2165968"/>
          </a:xfrm>
          <a:prstGeom prst="bentConnector3">
            <a:avLst>
              <a:gd name="adj1" fmla="val 72320"/>
            </a:avLst>
          </a:prstGeom>
          <a:ln>
            <a:solidFill>
              <a:srgbClr val="E729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4" name="Graphic 183" descr="Tick with solid fill">
            <a:extLst>
              <a:ext uri="{FF2B5EF4-FFF2-40B4-BE49-F238E27FC236}">
                <a16:creationId xmlns:a16="http://schemas.microsoft.com/office/drawing/2014/main" id="{9715EC44-830E-5A44-F07E-751DC8752A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735157" y="3023175"/>
            <a:ext cx="501603" cy="5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77A80AB1-B471-4495-A4D6-F20DAAC31020}"/>
              </a:ext>
            </a:extLst>
          </p:cNvPr>
          <p:cNvGrpSpPr/>
          <p:nvPr/>
        </p:nvGrpSpPr>
        <p:grpSpPr>
          <a:xfrm>
            <a:off x="4506948" y="2493986"/>
            <a:ext cx="3178106" cy="2947530"/>
            <a:chOff x="3419872" y="1527634"/>
            <a:chExt cx="3178988" cy="2203863"/>
          </a:xfrm>
        </p:grpSpPr>
        <p:sp>
          <p:nvSpPr>
            <p:cNvPr id="4" name="Right Arrow 7">
              <a:extLst>
                <a:ext uri="{FF2B5EF4-FFF2-40B4-BE49-F238E27FC236}">
                  <a16:creationId xmlns:a16="http://schemas.microsoft.com/office/drawing/2014/main" id="{590682E2-D3F5-43FB-A79B-238741754FBF}"/>
                </a:ext>
              </a:extLst>
            </p:cNvPr>
            <p:cNvSpPr/>
            <p:nvPr/>
          </p:nvSpPr>
          <p:spPr>
            <a:xfrm>
              <a:off x="4582636" y="1527634"/>
              <a:ext cx="2016224" cy="136815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A32AB06B-C164-43EA-B1B4-4B7F4CE29446}"/>
                </a:ext>
              </a:extLst>
            </p:cNvPr>
            <p:cNvSpPr/>
            <p:nvPr/>
          </p:nvSpPr>
          <p:spPr>
            <a:xfrm rot="10800000">
              <a:off x="3419872" y="2363345"/>
              <a:ext cx="2016224" cy="136815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235F8C13-612C-40FF-B75B-5773F5ED0C22}"/>
              </a:ext>
            </a:extLst>
          </p:cNvPr>
          <p:cNvGrpSpPr/>
          <p:nvPr/>
        </p:nvGrpSpPr>
        <p:grpSpPr>
          <a:xfrm>
            <a:off x="7839718" y="1758490"/>
            <a:ext cx="3295937" cy="1632044"/>
            <a:chOff x="2530759" y="1755462"/>
            <a:chExt cx="1681201" cy="16320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788994-F116-4323-AE71-70E5A783B69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pPr algn="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Easy to change colors, photos and Text.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676CB5-BA20-4FF6-93A2-B18C42548C2D}"/>
                </a:ext>
              </a:extLst>
            </p:cNvPr>
            <p:cNvSpPr txBox="1"/>
            <p:nvPr/>
          </p:nvSpPr>
          <p:spPr>
            <a:xfrm>
              <a:off x="2530759" y="175546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6AD8D1D9-6959-46CE-AC2F-CB051859CCB0}"/>
              </a:ext>
            </a:extLst>
          </p:cNvPr>
          <p:cNvGrpSpPr/>
          <p:nvPr/>
        </p:nvGrpSpPr>
        <p:grpSpPr>
          <a:xfrm>
            <a:off x="979113" y="1758490"/>
            <a:ext cx="3295937" cy="1632044"/>
            <a:chOff x="2530759" y="1755462"/>
            <a:chExt cx="1681201" cy="16320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AA9BF5-A404-4B74-8854-E868ABF10A03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Easy to change colors, photos and Text.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863AD-16C4-4E74-A4B4-32ECABDBF74B}"/>
                </a:ext>
              </a:extLst>
            </p:cNvPr>
            <p:cNvSpPr txBox="1"/>
            <p:nvPr/>
          </p:nvSpPr>
          <p:spPr>
            <a:xfrm>
              <a:off x="2530759" y="1755462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C633F5-2143-41F7-B392-35C7A784AC3F}"/>
              </a:ext>
            </a:extLst>
          </p:cNvPr>
          <p:cNvSpPr txBox="1"/>
          <p:nvPr/>
        </p:nvSpPr>
        <p:spPr>
          <a:xfrm>
            <a:off x="5772318" y="3106839"/>
            <a:ext cx="1478260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Content</a:t>
            </a:r>
          </a:p>
          <a:p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C1F99-8488-43CD-ACFD-7AEF1890089F}"/>
              </a:ext>
            </a:extLst>
          </p:cNvPr>
          <p:cNvSpPr txBox="1"/>
          <p:nvPr/>
        </p:nvSpPr>
        <p:spPr>
          <a:xfrm>
            <a:off x="4874314" y="4215313"/>
            <a:ext cx="1546350" cy="584775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Content</a:t>
            </a:r>
          </a:p>
          <a:p>
            <a:pPr algn="r"/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4" name="Chart 1">
            <a:extLst>
              <a:ext uri="{FF2B5EF4-FFF2-40B4-BE49-F238E27FC236}">
                <a16:creationId xmlns:a16="http://schemas.microsoft.com/office/drawing/2014/main" id="{409DCEBB-FC93-416F-BF59-76708CA0AF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689646"/>
              </p:ext>
            </p:extLst>
          </p:nvPr>
        </p:nvGraphicFramePr>
        <p:xfrm>
          <a:off x="1102100" y="3553648"/>
          <a:ext cx="3049963" cy="256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6">
            <a:extLst>
              <a:ext uri="{FF2B5EF4-FFF2-40B4-BE49-F238E27FC236}">
                <a16:creationId xmlns:a16="http://schemas.microsoft.com/office/drawing/2014/main" id="{DD739C91-5E8C-4D8B-99BD-161D0587D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616911"/>
              </p:ext>
            </p:extLst>
          </p:nvPr>
        </p:nvGraphicFramePr>
        <p:xfrm>
          <a:off x="7962705" y="3553648"/>
          <a:ext cx="3049963" cy="256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C69DF1-D956-43FF-ABF3-5CA5A7347DE4}"/>
              </a:ext>
            </a:extLst>
          </p:cNvPr>
          <p:cNvSpPr txBox="1"/>
          <p:nvPr/>
        </p:nvSpPr>
        <p:spPr>
          <a:xfrm>
            <a:off x="5016138" y="78377"/>
            <a:ext cx="62440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26D4E-1914-4A0A-8083-59D80AE25047}"/>
              </a:ext>
            </a:extLst>
          </p:cNvPr>
          <p:cNvSpPr txBox="1"/>
          <p:nvPr/>
        </p:nvSpPr>
        <p:spPr>
          <a:xfrm>
            <a:off x="5016138" y="958421"/>
            <a:ext cx="6244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9FA6EB8D-23DC-48BF-AB59-C41A9C3D2302}"/>
              </a:ext>
            </a:extLst>
          </p:cNvPr>
          <p:cNvSpPr/>
          <p:nvPr/>
        </p:nvSpPr>
        <p:spPr>
          <a:xfrm rot="10800000" flipH="1">
            <a:off x="-2" y="0"/>
            <a:ext cx="5016139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7DD3D63A-41C0-423A-BDE7-DE3D4A842FD1}"/>
              </a:ext>
            </a:extLst>
          </p:cNvPr>
          <p:cNvSpPr/>
          <p:nvPr/>
        </p:nvSpPr>
        <p:spPr>
          <a:xfrm rot="10800000" flipV="1">
            <a:off x="7175861" y="36513"/>
            <a:ext cx="5016139" cy="68580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16A801-A991-4AD5-83DF-E03E6E2263A0}"/>
              </a:ext>
            </a:extLst>
          </p:cNvPr>
          <p:cNvSpPr txBox="1"/>
          <p:nvPr/>
        </p:nvSpPr>
        <p:spPr>
          <a:xfrm>
            <a:off x="8938909" y="3465513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altLang="ko-KR" sz="200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 algn="r">
              <a:lnSpc>
                <a:spcPts val="3000"/>
              </a:lnSpc>
            </a:pPr>
            <a:r>
              <a:rPr lang="en-US" altLang="ko-KR" sz="2000">
                <a:solidFill>
                  <a:schemeClr val="bg1"/>
                </a:solidFill>
                <a:cs typeface="Arial" pitchFamily="34" charset="0"/>
              </a:rPr>
              <a:t>Quality Professional </a:t>
            </a:r>
            <a:endParaRPr lang="ko-KR" altLang="en-US" sz="2000">
              <a:solidFill>
                <a:schemeClr val="bg1"/>
              </a:solidFill>
              <a:cs typeface="Arial" pitchFamily="34" charset="0"/>
            </a:endParaRPr>
          </a:p>
          <a:p>
            <a:pPr algn="r">
              <a:lnSpc>
                <a:spcPts val="3000"/>
              </a:lnSpc>
            </a:pPr>
            <a:r>
              <a:rPr lang="en-US" altLang="ko-KR" sz="200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1CCE1-27F5-4DCE-B4FC-5C765432404D}"/>
              </a:ext>
            </a:extLst>
          </p:cNvPr>
          <p:cNvSpPr txBox="1"/>
          <p:nvPr/>
        </p:nvSpPr>
        <p:spPr>
          <a:xfrm>
            <a:off x="9013371" y="4710803"/>
            <a:ext cx="2825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B2C5A-758E-4F7A-BC6F-C00AD26FD016}"/>
              </a:ext>
            </a:extLst>
          </p:cNvPr>
          <p:cNvSpPr txBox="1"/>
          <p:nvPr/>
        </p:nvSpPr>
        <p:spPr>
          <a:xfrm>
            <a:off x="8138161" y="5796172"/>
            <a:ext cx="370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>
                <a:solidFill>
                  <a:schemeClr val="bg1"/>
                </a:solidFill>
              </a:rPr>
              <a:t>Example Text : </a:t>
            </a:r>
          </a:p>
          <a:p>
            <a:pPr algn="r"/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6CB3F-FCB1-475B-B4F2-A1F4AC8D6006}"/>
              </a:ext>
            </a:extLst>
          </p:cNvPr>
          <p:cNvSpPr txBox="1"/>
          <p:nvPr/>
        </p:nvSpPr>
        <p:spPr>
          <a:xfrm>
            <a:off x="383825" y="534488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>
                <a:solidFill>
                  <a:schemeClr val="bg1"/>
                </a:solidFill>
                <a:cs typeface="Arial" pitchFamily="34" charset="0"/>
              </a:rPr>
              <a:t>Quality Professional </a:t>
            </a:r>
            <a:endParaRPr lang="ko-KR" altLang="en-US" sz="2400">
              <a:solidFill>
                <a:schemeClr val="bg1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8B84A-8D87-4AC4-806C-4BE8DFDE563B}"/>
              </a:ext>
            </a:extLst>
          </p:cNvPr>
          <p:cNvSpPr txBox="1"/>
          <p:nvPr/>
        </p:nvSpPr>
        <p:spPr>
          <a:xfrm>
            <a:off x="353342" y="1840738"/>
            <a:ext cx="1802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CB22E574-4A34-409E-802D-A8887DA8BC83}"/>
              </a:ext>
            </a:extLst>
          </p:cNvPr>
          <p:cNvGrpSpPr/>
          <p:nvPr/>
        </p:nvGrpSpPr>
        <p:grpSpPr>
          <a:xfrm>
            <a:off x="7723467" y="5136441"/>
            <a:ext cx="3539044" cy="923330"/>
            <a:chOff x="3017859" y="4283314"/>
            <a:chExt cx="1249476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3C5345-31C3-4327-9D68-E875CF61F31C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20DC3-94FF-4E5F-92E0-D7A6A496A8C5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0E52C2AC-4D50-46A4-9216-803084DE6BEC}"/>
              </a:ext>
            </a:extLst>
          </p:cNvPr>
          <p:cNvGrpSpPr/>
          <p:nvPr/>
        </p:nvGrpSpPr>
        <p:grpSpPr>
          <a:xfrm>
            <a:off x="823866" y="1761642"/>
            <a:ext cx="3574061" cy="923330"/>
            <a:chOff x="3122317" y="4283314"/>
            <a:chExt cx="1145017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4BD794-20FF-4F53-8018-D863DE5683F6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BB9625-24EA-4DA4-9117-B7A7177E5AD8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53809F-DBF8-4A4E-924C-C93C34E8C828}"/>
              </a:ext>
            </a:extLst>
          </p:cNvPr>
          <p:cNvGrpSpPr/>
          <p:nvPr/>
        </p:nvGrpSpPr>
        <p:grpSpPr>
          <a:xfrm>
            <a:off x="4770820" y="1145900"/>
            <a:ext cx="2650360" cy="5567253"/>
            <a:chOff x="4973077" y="1550506"/>
            <a:chExt cx="2207747" cy="4637516"/>
          </a:xfrm>
        </p:grpSpPr>
        <p:grpSp>
          <p:nvGrpSpPr>
            <p:cNvPr id="10" name="Group 55">
              <a:extLst>
                <a:ext uri="{FF2B5EF4-FFF2-40B4-BE49-F238E27FC236}">
                  <a16:creationId xmlns:a16="http://schemas.microsoft.com/office/drawing/2014/main" id="{166C033A-B996-4A5C-96D7-623FB588A508}"/>
                </a:ext>
              </a:extLst>
            </p:cNvPr>
            <p:cNvGrpSpPr/>
            <p:nvPr/>
          </p:nvGrpSpPr>
          <p:grpSpPr>
            <a:xfrm>
              <a:off x="4973077" y="1550506"/>
              <a:ext cx="2001951" cy="2536649"/>
              <a:chOff x="3204849" y="1054371"/>
              <a:chExt cx="2511078" cy="3181758"/>
            </a:xfrm>
            <a:solidFill>
              <a:schemeClr val="accent2"/>
            </a:solidFill>
          </p:grpSpPr>
          <p:grpSp>
            <p:nvGrpSpPr>
              <p:cNvPr id="21" name="Group 33">
                <a:extLst>
                  <a:ext uri="{FF2B5EF4-FFF2-40B4-BE49-F238E27FC236}">
                    <a16:creationId xmlns:a16="http://schemas.microsoft.com/office/drawing/2014/main" id="{58E7F453-F318-4065-9076-8B8084C7BA7A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26" name="Block Arc 42">
                  <a:extLst>
                    <a:ext uri="{FF2B5EF4-FFF2-40B4-BE49-F238E27FC236}">
                      <a16:creationId xmlns:a16="http://schemas.microsoft.com/office/drawing/2014/main" id="{5091C4FE-8F51-46A5-BAB3-A669EF7F088D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Block Arc 43">
                  <a:extLst>
                    <a:ext uri="{FF2B5EF4-FFF2-40B4-BE49-F238E27FC236}">
                      <a16:creationId xmlns:a16="http://schemas.microsoft.com/office/drawing/2014/main" id="{619C98B9-F9EE-4D74-988B-6F670A51B36D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Block Arc 44">
                  <a:extLst>
                    <a:ext uri="{FF2B5EF4-FFF2-40B4-BE49-F238E27FC236}">
                      <a16:creationId xmlns:a16="http://schemas.microsoft.com/office/drawing/2014/main" id="{28B53928-552F-46B1-A6F8-1A053B22AF8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Block Arc 45">
                  <a:extLst>
                    <a:ext uri="{FF2B5EF4-FFF2-40B4-BE49-F238E27FC236}">
                      <a16:creationId xmlns:a16="http://schemas.microsoft.com/office/drawing/2014/main" id="{A6BEB948-59BF-41FF-8566-48EE7803C04E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" name="Group 34">
                <a:extLst>
                  <a:ext uri="{FF2B5EF4-FFF2-40B4-BE49-F238E27FC236}">
                    <a16:creationId xmlns:a16="http://schemas.microsoft.com/office/drawing/2014/main" id="{659D84AB-1AD9-40D7-8CED-75D0657FE24D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23" name="Block Arc 39">
                  <a:extLst>
                    <a:ext uri="{FF2B5EF4-FFF2-40B4-BE49-F238E27FC236}">
                      <a16:creationId xmlns:a16="http://schemas.microsoft.com/office/drawing/2014/main" id="{D3799BD8-82DA-4EA9-9BD3-038BFE90DFF4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40">
                  <a:extLst>
                    <a:ext uri="{FF2B5EF4-FFF2-40B4-BE49-F238E27FC236}">
                      <a16:creationId xmlns:a16="http://schemas.microsoft.com/office/drawing/2014/main" id="{653CB921-DB00-463A-871C-5396027D6394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Isosceles Triangle 41">
                  <a:extLst>
                    <a:ext uri="{FF2B5EF4-FFF2-40B4-BE49-F238E27FC236}">
                      <a16:creationId xmlns:a16="http://schemas.microsoft.com/office/drawing/2014/main" id="{FE985092-26B9-4701-8E0E-536C4D79E373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E9F05E15-230E-45A3-AA47-B9C4860855D5}"/>
                </a:ext>
              </a:extLst>
            </p:cNvPr>
            <p:cNvGrpSpPr/>
            <p:nvPr/>
          </p:nvGrpSpPr>
          <p:grpSpPr>
            <a:xfrm rot="10800000">
              <a:off x="5178873" y="3651373"/>
              <a:ext cx="2001951" cy="2536649"/>
              <a:chOff x="3204849" y="1054371"/>
              <a:chExt cx="2511078" cy="3181758"/>
            </a:xfrm>
            <a:solidFill>
              <a:schemeClr val="accent1"/>
            </a:solidFill>
          </p:grpSpPr>
          <p:grpSp>
            <p:nvGrpSpPr>
              <p:cNvPr id="12" name="Group 57">
                <a:extLst>
                  <a:ext uri="{FF2B5EF4-FFF2-40B4-BE49-F238E27FC236}">
                    <a16:creationId xmlns:a16="http://schemas.microsoft.com/office/drawing/2014/main" id="{0FD7C850-D79C-48C7-A8AC-93E815314296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17" name="Block Arc 62">
                  <a:extLst>
                    <a:ext uri="{FF2B5EF4-FFF2-40B4-BE49-F238E27FC236}">
                      <a16:creationId xmlns:a16="http://schemas.microsoft.com/office/drawing/2014/main" id="{FC5C9107-C9BF-46FC-B727-D31A1DF9A04B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Block Arc 63">
                  <a:extLst>
                    <a:ext uri="{FF2B5EF4-FFF2-40B4-BE49-F238E27FC236}">
                      <a16:creationId xmlns:a16="http://schemas.microsoft.com/office/drawing/2014/main" id="{059306A2-C862-413B-ACE1-848E0DB5F019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Block Arc 64">
                  <a:extLst>
                    <a:ext uri="{FF2B5EF4-FFF2-40B4-BE49-F238E27FC236}">
                      <a16:creationId xmlns:a16="http://schemas.microsoft.com/office/drawing/2014/main" id="{BED68D4F-048B-49BE-A1B1-040EDE1916FF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Block Arc 65">
                  <a:extLst>
                    <a:ext uri="{FF2B5EF4-FFF2-40B4-BE49-F238E27FC236}">
                      <a16:creationId xmlns:a16="http://schemas.microsoft.com/office/drawing/2014/main" id="{430D6A01-2C02-4A4E-A8CC-126358961CCC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58">
                <a:extLst>
                  <a:ext uri="{FF2B5EF4-FFF2-40B4-BE49-F238E27FC236}">
                    <a16:creationId xmlns:a16="http://schemas.microsoft.com/office/drawing/2014/main" id="{62E6AF1C-0CAD-4878-A665-9F433E59E3FA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14" name="Block Arc 59">
                  <a:extLst>
                    <a:ext uri="{FF2B5EF4-FFF2-40B4-BE49-F238E27FC236}">
                      <a16:creationId xmlns:a16="http://schemas.microsoft.com/office/drawing/2014/main" id="{0E04EB5F-E9A5-4229-AF21-0117369F3EBD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60">
                  <a:extLst>
                    <a:ext uri="{FF2B5EF4-FFF2-40B4-BE49-F238E27FC236}">
                      <a16:creationId xmlns:a16="http://schemas.microsoft.com/office/drawing/2014/main" id="{B4E10AF9-7B69-448A-A7F2-AA0845E3DABE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" name="Isosceles Triangle 61">
                  <a:extLst>
                    <a:ext uri="{FF2B5EF4-FFF2-40B4-BE49-F238E27FC236}">
                      <a16:creationId xmlns:a16="http://schemas.microsoft.com/office/drawing/2014/main" id="{3AE426BC-ABA2-4318-9833-1E1BC8B08450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grpSp>
        <p:nvGrpSpPr>
          <p:cNvPr id="30" name="Group 32">
            <a:extLst>
              <a:ext uri="{FF2B5EF4-FFF2-40B4-BE49-F238E27FC236}">
                <a16:creationId xmlns:a16="http://schemas.microsoft.com/office/drawing/2014/main" id="{6EAB0EAB-464F-4B9D-B56A-A6B0C5EA123A}"/>
              </a:ext>
            </a:extLst>
          </p:cNvPr>
          <p:cNvGrpSpPr/>
          <p:nvPr/>
        </p:nvGrpSpPr>
        <p:grpSpPr>
          <a:xfrm>
            <a:off x="7723467" y="2911632"/>
            <a:ext cx="3539044" cy="923330"/>
            <a:chOff x="3017859" y="4283314"/>
            <a:chExt cx="1249476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718F29-934F-4AA7-BE55-D508DEB0D0E5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0E6E84-E028-4B33-8698-C94E7B6334F8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7">
            <a:extLst>
              <a:ext uri="{FF2B5EF4-FFF2-40B4-BE49-F238E27FC236}">
                <a16:creationId xmlns:a16="http://schemas.microsoft.com/office/drawing/2014/main" id="{B21684B7-A151-4518-9FE9-625EF61C7D1C}"/>
              </a:ext>
            </a:extLst>
          </p:cNvPr>
          <p:cNvGrpSpPr/>
          <p:nvPr/>
        </p:nvGrpSpPr>
        <p:grpSpPr>
          <a:xfrm>
            <a:off x="823866" y="4017604"/>
            <a:ext cx="3574061" cy="923330"/>
            <a:chOff x="3122317" y="4283314"/>
            <a:chExt cx="1145017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83FE63-5405-4C46-9134-CDB0DB16119A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7C7362-B8A8-4211-A41F-444AC47E4906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BE48008B-77A6-4C87-9B01-2C5211164B38}"/>
              </a:ext>
            </a:extLst>
          </p:cNvPr>
          <p:cNvSpPr/>
          <p:nvPr/>
        </p:nvSpPr>
        <p:spPr>
          <a:xfrm rot="2700000">
            <a:off x="5405634" y="3062132"/>
            <a:ext cx="338011" cy="60599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B79BA724-CB2D-48BA-8B7F-9948AD55D03B}"/>
              </a:ext>
            </a:extLst>
          </p:cNvPr>
          <p:cNvSpPr/>
          <p:nvPr/>
        </p:nvSpPr>
        <p:spPr>
          <a:xfrm>
            <a:off x="6458338" y="4284971"/>
            <a:ext cx="418780" cy="39201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E5B8D812-FA15-4316-8F27-550B109EBA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384692"/>
              </p:ext>
            </p:extLst>
          </p:nvPr>
        </p:nvGraphicFramePr>
        <p:xfrm>
          <a:off x="887241" y="1801641"/>
          <a:ext cx="10411485" cy="252981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82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2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661">
                <a:tc>
                  <a:txBody>
                    <a:bodyPr/>
                    <a:lstStyle/>
                    <a:p>
                      <a:pPr algn="l"/>
                      <a:endParaRPr lang="en-JM" sz="1200" b="0" spc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A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B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600" b="1" spc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C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spc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Option D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0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9">
            <a:extLst>
              <a:ext uri="{FF2B5EF4-FFF2-40B4-BE49-F238E27FC236}">
                <a16:creationId xmlns:a16="http://schemas.microsoft.com/office/drawing/2014/main" id="{F7A2A885-F015-471B-A859-19727BF7B050}"/>
              </a:ext>
            </a:extLst>
          </p:cNvPr>
          <p:cNvGrpSpPr/>
          <p:nvPr/>
        </p:nvGrpSpPr>
        <p:grpSpPr>
          <a:xfrm>
            <a:off x="911384" y="5180162"/>
            <a:ext cx="2438282" cy="919505"/>
            <a:chOff x="395534" y="3722056"/>
            <a:chExt cx="3972999" cy="9195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A0FDB8-4FB9-45CB-9A4D-86A00A2DC196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9A76DF-DBFF-465A-ABE6-AF1ED49A152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9014A663-BDA6-4C18-9446-CDDF94524DCF}"/>
              </a:ext>
            </a:extLst>
          </p:cNvPr>
          <p:cNvGrpSpPr/>
          <p:nvPr/>
        </p:nvGrpSpPr>
        <p:grpSpPr>
          <a:xfrm>
            <a:off x="3561072" y="5180162"/>
            <a:ext cx="2438282" cy="919505"/>
            <a:chOff x="395534" y="3722056"/>
            <a:chExt cx="3972999" cy="9195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9EC491-0B2C-47EC-97FF-F4DACD22844B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281E56-CC17-4FBB-9B23-09A8E555975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384F9BEF-29B1-4793-98EB-EFC48744C89A}"/>
              </a:ext>
            </a:extLst>
          </p:cNvPr>
          <p:cNvGrpSpPr/>
          <p:nvPr/>
        </p:nvGrpSpPr>
        <p:grpSpPr>
          <a:xfrm>
            <a:off x="6210760" y="5180162"/>
            <a:ext cx="2438282" cy="919505"/>
            <a:chOff x="395534" y="3722056"/>
            <a:chExt cx="3972999" cy="9195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36AB27-0A65-44BD-BC40-C41068A5C5AB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016BF-E251-4442-A277-AC01D6173D5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B6B5436F-8347-49A4-84F8-46993B0F91ED}"/>
              </a:ext>
            </a:extLst>
          </p:cNvPr>
          <p:cNvGrpSpPr/>
          <p:nvPr/>
        </p:nvGrpSpPr>
        <p:grpSpPr>
          <a:xfrm>
            <a:off x="8860448" y="5180162"/>
            <a:ext cx="2438282" cy="919505"/>
            <a:chOff x="395534" y="3722056"/>
            <a:chExt cx="3972999" cy="9195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8A031-CE7F-46CD-94E8-AB308484A825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JM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B2EEA6-51B7-466D-9E5C-8693B302CEF2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6" name="Oval 21">
            <a:extLst>
              <a:ext uri="{FF2B5EF4-FFF2-40B4-BE49-F238E27FC236}">
                <a16:creationId xmlns:a16="http://schemas.microsoft.com/office/drawing/2014/main" id="{3ECD3337-6B1C-47BD-A2AB-FBB9A3C23DCB}"/>
              </a:ext>
            </a:extLst>
          </p:cNvPr>
          <p:cNvSpPr/>
          <p:nvPr/>
        </p:nvSpPr>
        <p:spPr>
          <a:xfrm>
            <a:off x="9807618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358F2D06-964A-4765-A2C0-5E6BA023B881}"/>
              </a:ext>
            </a:extLst>
          </p:cNvPr>
          <p:cNvSpPr/>
          <p:nvPr/>
        </p:nvSpPr>
        <p:spPr>
          <a:xfrm>
            <a:off x="7157930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809B3715-A8A8-49AB-A757-27C6EDB09432}"/>
              </a:ext>
            </a:extLst>
          </p:cNvPr>
          <p:cNvSpPr/>
          <p:nvPr/>
        </p:nvSpPr>
        <p:spPr>
          <a:xfrm>
            <a:off x="4508242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FAF37737-56B0-43FC-8D03-CEAB7ABDD7EF}"/>
              </a:ext>
            </a:extLst>
          </p:cNvPr>
          <p:cNvSpPr/>
          <p:nvPr/>
        </p:nvSpPr>
        <p:spPr>
          <a:xfrm>
            <a:off x="1858554" y="4536169"/>
            <a:ext cx="543943" cy="5439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920807DF-AB75-45CD-941F-6FCE5D2DF548}"/>
              </a:ext>
            </a:extLst>
          </p:cNvPr>
          <p:cNvSpPr/>
          <p:nvPr/>
        </p:nvSpPr>
        <p:spPr>
          <a:xfrm>
            <a:off x="1987266" y="4709876"/>
            <a:ext cx="286517" cy="2101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Parallelogram 15">
            <a:extLst>
              <a:ext uri="{FF2B5EF4-FFF2-40B4-BE49-F238E27FC236}">
                <a16:creationId xmlns:a16="http://schemas.microsoft.com/office/drawing/2014/main" id="{5B55B62A-DB14-4F32-8B17-927D49DD8811}"/>
              </a:ext>
            </a:extLst>
          </p:cNvPr>
          <p:cNvSpPr/>
          <p:nvPr/>
        </p:nvSpPr>
        <p:spPr>
          <a:xfrm flipH="1">
            <a:off x="4635270" y="4658624"/>
            <a:ext cx="307706" cy="30770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A55F41D8-4E1D-490A-9F24-9A77E89440C6}"/>
              </a:ext>
            </a:extLst>
          </p:cNvPr>
          <p:cNvSpPr/>
          <p:nvPr/>
        </p:nvSpPr>
        <p:spPr>
          <a:xfrm>
            <a:off x="9923439" y="4651635"/>
            <a:ext cx="310807" cy="31080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73001A9E-8FF6-4EA0-B08E-B51AE1F34EDB}"/>
              </a:ext>
            </a:extLst>
          </p:cNvPr>
          <p:cNvSpPr/>
          <p:nvPr/>
        </p:nvSpPr>
        <p:spPr>
          <a:xfrm>
            <a:off x="7256902" y="4685001"/>
            <a:ext cx="354588" cy="25985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BC562AF-8C8C-4AAC-88AB-123B3F8CFF48}"/>
              </a:ext>
            </a:extLst>
          </p:cNvPr>
          <p:cNvSpPr/>
          <p:nvPr/>
        </p:nvSpPr>
        <p:spPr>
          <a:xfrm>
            <a:off x="651022" y="2901552"/>
            <a:ext cx="27828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 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306B25B3-448A-4BED-81AA-A6E9367CDDDB}"/>
              </a:ext>
            </a:extLst>
          </p:cNvPr>
          <p:cNvSpPr/>
          <p:nvPr/>
        </p:nvSpPr>
        <p:spPr>
          <a:xfrm>
            <a:off x="651022" y="466703"/>
            <a:ext cx="29964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5D6268"/>
                </a:solidFill>
              </a:rPr>
              <a:t>Simple </a:t>
            </a:r>
            <a:r>
              <a:rPr lang="en-US" altLang="ko-KR" sz="3600" b="1">
                <a:solidFill>
                  <a:schemeClr val="accent2"/>
                </a:solidFill>
              </a:rPr>
              <a:t>Portfolio </a:t>
            </a:r>
            <a:r>
              <a:rPr lang="en-US" altLang="ko-KR" sz="3600" b="1">
                <a:solidFill>
                  <a:srgbClr val="5D6268"/>
                </a:solidFill>
              </a:rPr>
              <a:t>Presentation Designed</a:t>
            </a:r>
            <a:endParaRPr lang="ko-KR" altLang="en-US" sz="3600" b="1"/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A5F271C4-DDD7-4394-B98C-481B7B40C690}"/>
              </a:ext>
            </a:extLst>
          </p:cNvPr>
          <p:cNvSpPr/>
          <p:nvPr/>
        </p:nvSpPr>
        <p:spPr>
          <a:xfrm>
            <a:off x="4941203" y="4330908"/>
            <a:ext cx="3041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Simple Portfolio Presentation </a:t>
            </a:r>
          </a:p>
        </p:txBody>
      </p:sp>
      <p:sp>
        <p:nvSpPr>
          <p:cNvPr id="7" name="직사각형 12">
            <a:extLst>
              <a:ext uri="{FF2B5EF4-FFF2-40B4-BE49-F238E27FC236}">
                <a16:creationId xmlns:a16="http://schemas.microsoft.com/office/drawing/2014/main" id="{F25312E1-B5ED-49DA-A6DD-C5DAA840902E}"/>
              </a:ext>
            </a:extLst>
          </p:cNvPr>
          <p:cNvSpPr/>
          <p:nvPr/>
        </p:nvSpPr>
        <p:spPr>
          <a:xfrm>
            <a:off x="4941203" y="5411028"/>
            <a:ext cx="635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B1BCCE8C-BF0A-4353-94F4-5EEBFC33C1A7}"/>
              </a:ext>
            </a:extLst>
          </p:cNvPr>
          <p:cNvSpPr/>
          <p:nvPr/>
        </p:nvSpPr>
        <p:spPr>
          <a:xfrm>
            <a:off x="4941202" y="5993863"/>
            <a:ext cx="6644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2EF69D-E010-4110-8DE6-8D40900943F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C68782-37D4-457D-8FBF-853CBEE97B4F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83907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cxnSp>
        <p:nvCxnSpPr>
          <p:cNvPr id="3" name="Straight Arrow Connector 3">
            <a:extLst>
              <a:ext uri="{FF2B5EF4-FFF2-40B4-BE49-F238E27FC236}">
                <a16:creationId xmlns:a16="http://schemas.microsoft.com/office/drawing/2014/main" id="{74C59DE6-D7E7-42E2-9D71-35EB5C80F044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7677206" y="2503344"/>
            <a:ext cx="1990658" cy="1439317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21">
            <a:extLst>
              <a:ext uri="{FF2B5EF4-FFF2-40B4-BE49-F238E27FC236}">
                <a16:creationId xmlns:a16="http://schemas.microsoft.com/office/drawing/2014/main" id="{B88921EE-6A77-49DE-9B91-FF239A9A0E5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7677207" y="3355930"/>
            <a:ext cx="2689629" cy="586730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5">
            <a:extLst>
              <a:ext uri="{FF2B5EF4-FFF2-40B4-BE49-F238E27FC236}">
                <a16:creationId xmlns:a16="http://schemas.microsoft.com/office/drawing/2014/main" id="{7D175238-A95E-4FF1-BFC0-D1C05173F4FE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677207" y="3942660"/>
            <a:ext cx="2689629" cy="573648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28">
            <a:extLst>
              <a:ext uri="{FF2B5EF4-FFF2-40B4-BE49-F238E27FC236}">
                <a16:creationId xmlns:a16="http://schemas.microsoft.com/office/drawing/2014/main" id="{73D21523-049B-4DEC-9C63-AEA1365AB8F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>
            <a:off x="7677206" y="3942660"/>
            <a:ext cx="1990658" cy="1426236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0">
            <a:extLst>
              <a:ext uri="{FF2B5EF4-FFF2-40B4-BE49-F238E27FC236}">
                <a16:creationId xmlns:a16="http://schemas.microsoft.com/office/drawing/2014/main" id="{CD3FFC25-4ABF-4869-A363-9FD95A88D098}"/>
              </a:ext>
            </a:extLst>
          </p:cNvPr>
          <p:cNvSpPr/>
          <p:nvPr/>
        </p:nvSpPr>
        <p:spPr>
          <a:xfrm>
            <a:off x="3668237" y="4095039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C82C8737-EBD8-4678-B566-6D2F9296A68E}"/>
              </a:ext>
            </a:extLst>
          </p:cNvPr>
          <p:cNvSpPr/>
          <p:nvPr/>
        </p:nvSpPr>
        <p:spPr>
          <a:xfrm>
            <a:off x="931925" y="4095039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64548D4E-A3A7-4F46-BE21-8E909EDEC1B6}"/>
              </a:ext>
            </a:extLst>
          </p:cNvPr>
          <p:cNvSpPr/>
          <p:nvPr/>
        </p:nvSpPr>
        <p:spPr>
          <a:xfrm>
            <a:off x="6355016" y="3281566"/>
            <a:ext cx="1322190" cy="13221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80525A12-F930-425B-857E-5343B9499F88}"/>
              </a:ext>
            </a:extLst>
          </p:cNvPr>
          <p:cNvSpPr/>
          <p:nvPr/>
        </p:nvSpPr>
        <p:spPr>
          <a:xfrm>
            <a:off x="9540373" y="1760270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EBDFBA69-6413-491E-A483-D1369F0F59EE}"/>
              </a:ext>
            </a:extLst>
          </p:cNvPr>
          <p:cNvSpPr/>
          <p:nvPr/>
        </p:nvSpPr>
        <p:spPr>
          <a:xfrm>
            <a:off x="10366835" y="4081026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D93F76A6-1850-451A-87AC-EE9EF7590B7E}"/>
              </a:ext>
            </a:extLst>
          </p:cNvPr>
          <p:cNvSpPr/>
          <p:nvPr/>
        </p:nvSpPr>
        <p:spPr>
          <a:xfrm>
            <a:off x="9540373" y="5241405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E7DE79C6-6E14-4E58-84F6-CEAEC78FFC28}"/>
              </a:ext>
            </a:extLst>
          </p:cNvPr>
          <p:cNvSpPr/>
          <p:nvPr/>
        </p:nvSpPr>
        <p:spPr>
          <a:xfrm>
            <a:off x="10366835" y="2920648"/>
            <a:ext cx="870564" cy="870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4" name="Group 36">
            <a:extLst>
              <a:ext uri="{FF2B5EF4-FFF2-40B4-BE49-F238E27FC236}">
                <a16:creationId xmlns:a16="http://schemas.microsoft.com/office/drawing/2014/main" id="{909E1F89-D992-428E-A893-8B66727D6986}"/>
              </a:ext>
            </a:extLst>
          </p:cNvPr>
          <p:cNvGrpSpPr/>
          <p:nvPr/>
        </p:nvGrpSpPr>
        <p:grpSpPr>
          <a:xfrm>
            <a:off x="1630981" y="3977988"/>
            <a:ext cx="1818547" cy="911229"/>
            <a:chOff x="3131840" y="2204864"/>
            <a:chExt cx="3096344" cy="9112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34560A-B67F-422D-B274-2BD1856AB2DF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8C66E-2DCC-471A-B5C2-530D90788305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7" name="Group 39">
            <a:extLst>
              <a:ext uri="{FF2B5EF4-FFF2-40B4-BE49-F238E27FC236}">
                <a16:creationId xmlns:a16="http://schemas.microsoft.com/office/drawing/2014/main" id="{EDC7F343-0ACD-42A6-8E98-EA4312D92C7F}"/>
              </a:ext>
            </a:extLst>
          </p:cNvPr>
          <p:cNvGrpSpPr/>
          <p:nvPr/>
        </p:nvGrpSpPr>
        <p:grpSpPr>
          <a:xfrm>
            <a:off x="4367293" y="3977988"/>
            <a:ext cx="1818547" cy="911229"/>
            <a:chOff x="3131840" y="2204864"/>
            <a:chExt cx="3096344" cy="9112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502E9C-41C6-4836-966C-BCFFB7B6030D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F4F376-B204-4D34-8B5C-C20CC267C0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20" name="Oval 42">
            <a:extLst>
              <a:ext uri="{FF2B5EF4-FFF2-40B4-BE49-F238E27FC236}">
                <a16:creationId xmlns:a16="http://schemas.microsoft.com/office/drawing/2014/main" id="{1EE4DB54-DA29-427B-BAB1-3F48F3ABEA0C}"/>
              </a:ext>
            </a:extLst>
          </p:cNvPr>
          <p:cNvSpPr/>
          <p:nvPr/>
        </p:nvSpPr>
        <p:spPr>
          <a:xfrm>
            <a:off x="3668237" y="5268325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21" name="Oval 43">
            <a:extLst>
              <a:ext uri="{FF2B5EF4-FFF2-40B4-BE49-F238E27FC236}">
                <a16:creationId xmlns:a16="http://schemas.microsoft.com/office/drawing/2014/main" id="{48B587FE-0315-4EDA-8B72-8A47DBA213DB}"/>
              </a:ext>
            </a:extLst>
          </p:cNvPr>
          <p:cNvSpPr/>
          <p:nvPr/>
        </p:nvSpPr>
        <p:spPr>
          <a:xfrm>
            <a:off x="931925" y="5268325"/>
            <a:ext cx="630965" cy="630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22" name="Group 44">
            <a:extLst>
              <a:ext uri="{FF2B5EF4-FFF2-40B4-BE49-F238E27FC236}">
                <a16:creationId xmlns:a16="http://schemas.microsoft.com/office/drawing/2014/main" id="{95817A46-B8D4-4B4D-9EA7-167EE63EF4BC}"/>
              </a:ext>
            </a:extLst>
          </p:cNvPr>
          <p:cNvGrpSpPr/>
          <p:nvPr/>
        </p:nvGrpSpPr>
        <p:grpSpPr>
          <a:xfrm>
            <a:off x="1630981" y="5135886"/>
            <a:ext cx="1818547" cy="926617"/>
            <a:chOff x="3131840" y="2189476"/>
            <a:chExt cx="3096344" cy="9266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871FF4-9DEA-4DC4-8460-686D77D463F9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D2A724-B7F0-45CB-8111-62E3887C737B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5" name="Group 47">
            <a:extLst>
              <a:ext uri="{FF2B5EF4-FFF2-40B4-BE49-F238E27FC236}">
                <a16:creationId xmlns:a16="http://schemas.microsoft.com/office/drawing/2014/main" id="{5A8FC8AA-46DD-4E14-9B22-6B3F475475E2}"/>
              </a:ext>
            </a:extLst>
          </p:cNvPr>
          <p:cNvGrpSpPr/>
          <p:nvPr/>
        </p:nvGrpSpPr>
        <p:grpSpPr>
          <a:xfrm>
            <a:off x="4367293" y="5151274"/>
            <a:ext cx="1818547" cy="911229"/>
            <a:chOff x="3131840" y="2204864"/>
            <a:chExt cx="3096344" cy="9112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02DE10-369B-456B-AA32-83D928A3D97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257FA6-058C-4F1C-8FD4-AE8A48F90FDB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8" name="Group 53">
            <a:extLst>
              <a:ext uri="{FF2B5EF4-FFF2-40B4-BE49-F238E27FC236}">
                <a16:creationId xmlns:a16="http://schemas.microsoft.com/office/drawing/2014/main" id="{CC2BDF66-A2C8-4DC6-894D-654086F02F7A}"/>
              </a:ext>
            </a:extLst>
          </p:cNvPr>
          <p:cNvGrpSpPr/>
          <p:nvPr/>
        </p:nvGrpSpPr>
        <p:grpSpPr>
          <a:xfrm>
            <a:off x="1075941" y="1794180"/>
            <a:ext cx="5109899" cy="1477328"/>
            <a:chOff x="3017859" y="4283314"/>
            <a:chExt cx="1249476" cy="14773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24D5A8-D327-4676-92AC-F5445A9EBE18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A99660-5E09-41BC-90BC-CBD21C06B845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FFB3F3D-6C94-4FAA-B607-7AE43FA7CF02}"/>
              </a:ext>
            </a:extLst>
          </p:cNvPr>
          <p:cNvSpPr txBox="1"/>
          <p:nvPr/>
        </p:nvSpPr>
        <p:spPr>
          <a:xfrm>
            <a:off x="1075941" y="3538900"/>
            <a:ext cx="162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Block Arc 14">
            <a:extLst>
              <a:ext uri="{FF2B5EF4-FFF2-40B4-BE49-F238E27FC236}">
                <a16:creationId xmlns:a16="http://schemas.microsoft.com/office/drawing/2014/main" id="{C398C9C1-9EE2-44F8-97C2-E8FC3749AA1B}"/>
              </a:ext>
            </a:extLst>
          </p:cNvPr>
          <p:cNvSpPr/>
          <p:nvPr/>
        </p:nvSpPr>
        <p:spPr>
          <a:xfrm rot="16200000">
            <a:off x="6723653" y="3640525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Isosceles Triangle 51">
            <a:extLst>
              <a:ext uri="{FF2B5EF4-FFF2-40B4-BE49-F238E27FC236}">
                <a16:creationId xmlns:a16="http://schemas.microsoft.com/office/drawing/2014/main" id="{E967E614-695A-4624-B019-55625CB036C2}"/>
              </a:ext>
            </a:extLst>
          </p:cNvPr>
          <p:cNvSpPr/>
          <p:nvPr/>
        </p:nvSpPr>
        <p:spPr>
          <a:xfrm>
            <a:off x="9792496" y="2070704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C8A9A512-BBF9-43AE-AF84-3B6FC87AB402}"/>
              </a:ext>
            </a:extLst>
          </p:cNvPr>
          <p:cNvSpPr/>
          <p:nvPr/>
        </p:nvSpPr>
        <p:spPr>
          <a:xfrm>
            <a:off x="10634202" y="318803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ACE2957C-955D-4A89-9523-E23A891C8957}"/>
              </a:ext>
            </a:extLst>
          </p:cNvPr>
          <p:cNvSpPr/>
          <p:nvPr/>
        </p:nvSpPr>
        <p:spPr>
          <a:xfrm rot="18805991">
            <a:off x="10637542" y="432984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3F845B8-E8F6-4489-AF49-82938A38F8CD}"/>
              </a:ext>
            </a:extLst>
          </p:cNvPr>
          <p:cNvSpPr/>
          <p:nvPr/>
        </p:nvSpPr>
        <p:spPr>
          <a:xfrm>
            <a:off x="9802457" y="5543648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Isosceles Triangle 51">
            <a:extLst>
              <a:ext uri="{FF2B5EF4-FFF2-40B4-BE49-F238E27FC236}">
                <a16:creationId xmlns:a16="http://schemas.microsoft.com/office/drawing/2014/main" id="{37450396-B469-4F55-A82C-D3D77BD08DDA}"/>
              </a:ext>
            </a:extLst>
          </p:cNvPr>
          <p:cNvSpPr/>
          <p:nvPr/>
        </p:nvSpPr>
        <p:spPr>
          <a:xfrm>
            <a:off x="1073082" y="428335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E5728648-26F5-401C-862F-38CE1C236E3F}"/>
              </a:ext>
            </a:extLst>
          </p:cNvPr>
          <p:cNvSpPr/>
          <p:nvPr/>
        </p:nvSpPr>
        <p:spPr>
          <a:xfrm>
            <a:off x="3827112" y="4242886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Teardrop 1">
            <a:extLst>
              <a:ext uri="{FF2B5EF4-FFF2-40B4-BE49-F238E27FC236}">
                <a16:creationId xmlns:a16="http://schemas.microsoft.com/office/drawing/2014/main" id="{E7C3198B-695F-4139-92DD-FE8B0C18E34A}"/>
              </a:ext>
            </a:extLst>
          </p:cNvPr>
          <p:cNvSpPr/>
          <p:nvPr/>
        </p:nvSpPr>
        <p:spPr>
          <a:xfrm rot="18805991">
            <a:off x="1068240" y="539734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Rounded Rectangle 27">
            <a:extLst>
              <a:ext uri="{FF2B5EF4-FFF2-40B4-BE49-F238E27FC236}">
                <a16:creationId xmlns:a16="http://schemas.microsoft.com/office/drawing/2014/main" id="{FD7C60B9-F42C-4CF3-86C9-60AA5CD14127}"/>
              </a:ext>
            </a:extLst>
          </p:cNvPr>
          <p:cNvSpPr/>
          <p:nvPr/>
        </p:nvSpPr>
        <p:spPr>
          <a:xfrm>
            <a:off x="3827112" y="545076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BCAEE46D-CB7A-43EB-A8EB-D35FC07EED77}"/>
              </a:ext>
            </a:extLst>
          </p:cNvPr>
          <p:cNvSpPr/>
          <p:nvPr/>
        </p:nvSpPr>
        <p:spPr>
          <a:xfrm>
            <a:off x="2780897" y="4261826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id="{077DBA90-4707-4B23-B3B3-ADD6D2FD9788}"/>
              </a:ext>
            </a:extLst>
          </p:cNvPr>
          <p:cNvSpPr/>
          <p:nvPr/>
        </p:nvSpPr>
        <p:spPr>
          <a:xfrm>
            <a:off x="6798093" y="2739979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8E7027AC-18AA-46CC-BF38-701D3C46C277}"/>
              </a:ext>
            </a:extLst>
          </p:cNvPr>
          <p:cNvSpPr/>
          <p:nvPr/>
        </p:nvSpPr>
        <p:spPr>
          <a:xfrm>
            <a:off x="8806692" y="1979055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29F4BBCF-5527-42DD-9B5E-D354643BE8AF}"/>
              </a:ext>
            </a:extLst>
          </p:cNvPr>
          <p:cNvSpPr/>
          <p:nvPr/>
        </p:nvSpPr>
        <p:spPr>
          <a:xfrm>
            <a:off x="3821890" y="1947434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83AA3488-0FEA-4714-92C7-1A0A49E8EE42}"/>
              </a:ext>
            </a:extLst>
          </p:cNvPr>
          <p:cNvGrpSpPr/>
          <p:nvPr/>
        </p:nvGrpSpPr>
        <p:grpSpPr>
          <a:xfrm>
            <a:off x="742865" y="5215389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4A54D1-62BF-4A48-9E06-9045E5FD981C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4FFF55-46AB-44BD-B340-8570B531844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19">
            <a:extLst>
              <a:ext uri="{FF2B5EF4-FFF2-40B4-BE49-F238E27FC236}">
                <a16:creationId xmlns:a16="http://schemas.microsoft.com/office/drawing/2014/main" id="{BF4A9209-076C-4E4C-AD2C-782208D982C9}"/>
              </a:ext>
            </a:extLst>
          </p:cNvPr>
          <p:cNvSpPr/>
          <p:nvPr/>
        </p:nvSpPr>
        <p:spPr>
          <a:xfrm>
            <a:off x="4789495" y="3500903"/>
            <a:ext cx="810105" cy="810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F0BB177D-6B34-49BA-B7E7-34C6CC4707E9}"/>
              </a:ext>
            </a:extLst>
          </p:cNvPr>
          <p:cNvGrpSpPr/>
          <p:nvPr/>
        </p:nvGrpSpPr>
        <p:grpSpPr>
          <a:xfrm>
            <a:off x="923209" y="1890819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9D6A4-E132-4624-BECC-BE268DF834E0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C65203-E37C-4547-85B3-DFBB96BC1D8C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7183C251-FF14-4D1F-9940-33E23C8FC2AA}"/>
              </a:ext>
            </a:extLst>
          </p:cNvPr>
          <p:cNvGrpSpPr/>
          <p:nvPr/>
        </p:nvGrpSpPr>
        <p:grpSpPr>
          <a:xfrm>
            <a:off x="8529976" y="2903155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04F88-EA05-4EBA-A9F3-B7D96F7CBA5F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E0285-0477-492C-B91F-6EA8ACB1D31B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27">
            <a:extLst>
              <a:ext uri="{FF2B5EF4-FFF2-40B4-BE49-F238E27FC236}">
                <a16:creationId xmlns:a16="http://schemas.microsoft.com/office/drawing/2014/main" id="{E7451BF8-760C-4CC0-93E3-B30FDDBF40C4}"/>
              </a:ext>
            </a:extLst>
          </p:cNvPr>
          <p:cNvGrpSpPr/>
          <p:nvPr/>
        </p:nvGrpSpPr>
        <p:grpSpPr>
          <a:xfrm>
            <a:off x="6026751" y="3673900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A52B4-4E59-4D06-B69B-C9AAA67CBDF8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F75679-382D-4F85-9348-CD14D16562E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0">
            <a:extLst>
              <a:ext uri="{FF2B5EF4-FFF2-40B4-BE49-F238E27FC236}">
                <a16:creationId xmlns:a16="http://schemas.microsoft.com/office/drawing/2014/main" id="{C07E3C23-DED0-484A-BDB4-A6D7CE64F211}"/>
              </a:ext>
            </a:extLst>
          </p:cNvPr>
          <p:cNvGrpSpPr/>
          <p:nvPr/>
        </p:nvGrpSpPr>
        <p:grpSpPr>
          <a:xfrm>
            <a:off x="4213562" y="4444645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7A68D-8988-4F3F-92D1-21BE88BB403F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B00B98-EFF4-478F-884B-43807634772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38">
            <a:extLst>
              <a:ext uri="{FF2B5EF4-FFF2-40B4-BE49-F238E27FC236}">
                <a16:creationId xmlns:a16="http://schemas.microsoft.com/office/drawing/2014/main" id="{1D7D505C-DB27-41BF-B716-4DF64B4E5BBE}"/>
              </a:ext>
            </a:extLst>
          </p:cNvPr>
          <p:cNvCxnSpPr>
            <a:cxnSpLocks/>
          </p:cNvCxnSpPr>
          <p:nvPr/>
        </p:nvCxnSpPr>
        <p:spPr>
          <a:xfrm flipV="1">
            <a:off x="3698234" y="4065275"/>
            <a:ext cx="1016456" cy="37937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9">
            <a:extLst>
              <a:ext uri="{FF2B5EF4-FFF2-40B4-BE49-F238E27FC236}">
                <a16:creationId xmlns:a16="http://schemas.microsoft.com/office/drawing/2014/main" id="{E4A3C179-374A-45EF-967B-2C262373E566}"/>
              </a:ext>
            </a:extLst>
          </p:cNvPr>
          <p:cNvCxnSpPr>
            <a:cxnSpLocks/>
          </p:cNvCxnSpPr>
          <p:nvPr/>
        </p:nvCxnSpPr>
        <p:spPr>
          <a:xfrm flipV="1">
            <a:off x="5672809" y="3277402"/>
            <a:ext cx="1042914" cy="40631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0">
            <a:extLst>
              <a:ext uri="{FF2B5EF4-FFF2-40B4-BE49-F238E27FC236}">
                <a16:creationId xmlns:a16="http://schemas.microsoft.com/office/drawing/2014/main" id="{A57FD539-B119-4AA8-8105-7FFBD03BBE7F}"/>
              </a:ext>
            </a:extLst>
          </p:cNvPr>
          <p:cNvCxnSpPr>
            <a:cxnSpLocks/>
          </p:cNvCxnSpPr>
          <p:nvPr/>
        </p:nvCxnSpPr>
        <p:spPr>
          <a:xfrm flipV="1">
            <a:off x="7635111" y="2497120"/>
            <a:ext cx="1111806" cy="42847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1">
            <a:extLst>
              <a:ext uri="{FF2B5EF4-FFF2-40B4-BE49-F238E27FC236}">
                <a16:creationId xmlns:a16="http://schemas.microsoft.com/office/drawing/2014/main" id="{C6F08A6F-089D-4071-AC91-CCDD0CEA6FFC}"/>
              </a:ext>
            </a:extLst>
          </p:cNvPr>
          <p:cNvCxnSpPr>
            <a:cxnSpLocks/>
          </p:cNvCxnSpPr>
          <p:nvPr/>
        </p:nvCxnSpPr>
        <p:spPr>
          <a:xfrm>
            <a:off x="4698047" y="2428489"/>
            <a:ext cx="2073133" cy="42608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E8C07DF3-794A-4C5F-81E7-4164921AE00C}"/>
              </a:ext>
            </a:extLst>
          </p:cNvPr>
          <p:cNvSpPr/>
          <p:nvPr/>
        </p:nvSpPr>
        <p:spPr>
          <a:xfrm rot="2700000">
            <a:off x="5061586" y="366135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2ECA2FA-9E15-4158-946F-8229B0C9B557}"/>
              </a:ext>
            </a:extLst>
          </p:cNvPr>
          <p:cNvSpPr/>
          <p:nvPr/>
        </p:nvSpPr>
        <p:spPr>
          <a:xfrm>
            <a:off x="3021217" y="45126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BBDC2F5C-2F80-4245-BB5E-4ACC5626A85C}"/>
              </a:ext>
            </a:extLst>
          </p:cNvPr>
          <p:cNvSpPr/>
          <p:nvPr/>
        </p:nvSpPr>
        <p:spPr>
          <a:xfrm>
            <a:off x="7032018" y="2992342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4441FAC4-32F9-480D-88E9-B1E75048245E}"/>
              </a:ext>
            </a:extLst>
          </p:cNvPr>
          <p:cNvSpPr>
            <a:spLocks noChangeAspect="1"/>
          </p:cNvSpPr>
          <p:nvPr/>
        </p:nvSpPr>
        <p:spPr>
          <a:xfrm>
            <a:off x="9045451" y="2205287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AE88BC8C-12C9-4A62-B52A-7E153B7783E2}"/>
              </a:ext>
            </a:extLst>
          </p:cNvPr>
          <p:cNvSpPr/>
          <p:nvPr/>
        </p:nvSpPr>
        <p:spPr>
          <a:xfrm>
            <a:off x="4009028" y="223650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4ECA11-3956-4F84-BFF1-3464538625A5}"/>
              </a:ext>
            </a:extLst>
          </p:cNvPr>
          <p:cNvSpPr txBox="1"/>
          <p:nvPr/>
        </p:nvSpPr>
        <p:spPr>
          <a:xfrm>
            <a:off x="553044" y="643219"/>
            <a:ext cx="52207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48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4F013-3FD8-4CF8-9639-4099B33C6F5D}"/>
              </a:ext>
            </a:extLst>
          </p:cNvPr>
          <p:cNvSpPr txBox="1"/>
          <p:nvPr/>
        </p:nvSpPr>
        <p:spPr>
          <a:xfrm>
            <a:off x="620588" y="2152821"/>
            <a:ext cx="5153196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We Create Quality </a:t>
            </a:r>
          </a:p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PPT Presentation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41558-6C6A-41CA-A0C6-04D866149357}"/>
              </a:ext>
            </a:extLst>
          </p:cNvPr>
          <p:cNvSpPr txBox="1"/>
          <p:nvPr/>
        </p:nvSpPr>
        <p:spPr>
          <a:xfrm>
            <a:off x="620587" y="337063"/>
            <a:ext cx="515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Modern Portfolio Designed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188B6-5E25-461A-8EE1-D358B28AD9C6}"/>
              </a:ext>
            </a:extLst>
          </p:cNvPr>
          <p:cNvSpPr txBox="1"/>
          <p:nvPr/>
        </p:nvSpPr>
        <p:spPr>
          <a:xfrm>
            <a:off x="7293031" y="2212879"/>
            <a:ext cx="235579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2400">
                <a:solidFill>
                  <a:schemeClr val="accent3"/>
                </a:solidFill>
                <a:cs typeface="Arial" pitchFamily="34" charset="0"/>
              </a:rPr>
              <a:t>Clean Text Slide for your Presentation</a:t>
            </a:r>
            <a:endParaRPr lang="ko-KR" altLang="en-US" sz="240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61B6CD7B-16A3-4475-BDEB-A1EFA55CF1E2}"/>
              </a:ext>
            </a:extLst>
          </p:cNvPr>
          <p:cNvGrpSpPr/>
          <p:nvPr/>
        </p:nvGrpSpPr>
        <p:grpSpPr>
          <a:xfrm>
            <a:off x="7057900" y="4501985"/>
            <a:ext cx="3819106" cy="2005900"/>
            <a:chOff x="4822352" y="1840632"/>
            <a:chExt cx="3422056" cy="2005900"/>
          </a:xfrm>
        </p:grpSpPr>
        <p:sp>
          <p:nvSpPr>
            <p:cNvPr id="9" name="Text Placeholder 10">
              <a:extLst>
                <a:ext uri="{FF2B5EF4-FFF2-40B4-BE49-F238E27FC236}">
                  <a16:creationId xmlns:a16="http://schemas.microsoft.com/office/drawing/2014/main" id="{3B63315E-33AE-4169-B479-52CF800D470B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8406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800" b="1">
                  <a:solidFill>
                    <a:schemeClr val="accent3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962B44-F8A4-486C-83B2-8432DAE2C9BF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7">
            <a:extLst>
              <a:ext uri="{FF2B5EF4-FFF2-40B4-BE49-F238E27FC236}">
                <a16:creationId xmlns:a16="http://schemas.microsoft.com/office/drawing/2014/main" id="{465219BB-EC6F-478C-A7F0-53FD37CDA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779432"/>
              </p:ext>
            </p:extLst>
          </p:nvPr>
        </p:nvGraphicFramePr>
        <p:xfrm>
          <a:off x="9579722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7">
            <a:extLst>
              <a:ext uri="{FF2B5EF4-FFF2-40B4-BE49-F238E27FC236}">
                <a16:creationId xmlns:a16="http://schemas.microsoft.com/office/drawing/2014/main" id="{33FA8C42-8C4D-4D00-ACF8-FF3135E3A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457375"/>
              </p:ext>
            </p:extLst>
          </p:nvPr>
        </p:nvGraphicFramePr>
        <p:xfrm>
          <a:off x="6710876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7">
            <a:extLst>
              <a:ext uri="{FF2B5EF4-FFF2-40B4-BE49-F238E27FC236}">
                <a16:creationId xmlns:a16="http://schemas.microsoft.com/office/drawing/2014/main" id="{62F74B48-8A33-41C8-8CB6-419D2114E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540837"/>
              </p:ext>
            </p:extLst>
          </p:nvPr>
        </p:nvGraphicFramePr>
        <p:xfrm>
          <a:off x="3842030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E41E84AC-DA9B-414E-9F8B-4FBA58F7EAF4}"/>
              </a:ext>
            </a:extLst>
          </p:cNvPr>
          <p:cNvSpPr/>
          <p:nvPr/>
        </p:nvSpPr>
        <p:spPr>
          <a:xfrm>
            <a:off x="4215154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9CD63-D90F-4D1A-9950-12EBDBC5D56D}"/>
              </a:ext>
            </a:extLst>
          </p:cNvPr>
          <p:cNvSpPr txBox="1"/>
          <p:nvPr/>
        </p:nvSpPr>
        <p:spPr>
          <a:xfrm>
            <a:off x="4204302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833AA84F-98AB-49DD-B7BD-1FF7A55FE191}"/>
              </a:ext>
            </a:extLst>
          </p:cNvPr>
          <p:cNvSpPr/>
          <p:nvPr/>
        </p:nvSpPr>
        <p:spPr>
          <a:xfrm>
            <a:off x="7084000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81EFCE-EDFF-463C-8745-4DC767DBFFB2}"/>
              </a:ext>
            </a:extLst>
          </p:cNvPr>
          <p:cNvSpPr txBox="1"/>
          <p:nvPr/>
        </p:nvSpPr>
        <p:spPr>
          <a:xfrm>
            <a:off x="7073148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2" name="Chart 7">
            <a:extLst>
              <a:ext uri="{FF2B5EF4-FFF2-40B4-BE49-F238E27FC236}">
                <a16:creationId xmlns:a16="http://schemas.microsoft.com/office/drawing/2014/main" id="{3F782E65-2C04-441B-ABA6-D53B022C5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7432282"/>
              </p:ext>
            </p:extLst>
          </p:nvPr>
        </p:nvGraphicFramePr>
        <p:xfrm>
          <a:off x="973184" y="4367701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Oval 9">
            <a:extLst>
              <a:ext uri="{FF2B5EF4-FFF2-40B4-BE49-F238E27FC236}">
                <a16:creationId xmlns:a16="http://schemas.microsoft.com/office/drawing/2014/main" id="{1B8A8D90-C3AC-4E65-A9F8-F61EEFE90D55}"/>
              </a:ext>
            </a:extLst>
          </p:cNvPr>
          <p:cNvSpPr/>
          <p:nvPr/>
        </p:nvSpPr>
        <p:spPr>
          <a:xfrm>
            <a:off x="9952846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0E69270A-0E35-4ED2-ACEA-E0C34B0DBA4C}"/>
              </a:ext>
            </a:extLst>
          </p:cNvPr>
          <p:cNvSpPr/>
          <p:nvPr/>
        </p:nvSpPr>
        <p:spPr>
          <a:xfrm>
            <a:off x="1357161" y="477108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CA2AA-B24C-4DDC-8B85-31B6D42DBC70}"/>
              </a:ext>
            </a:extLst>
          </p:cNvPr>
          <p:cNvSpPr txBox="1"/>
          <p:nvPr/>
        </p:nvSpPr>
        <p:spPr>
          <a:xfrm>
            <a:off x="9941994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A8D653-BA1D-4FD2-8401-7B875BB7CF54}"/>
              </a:ext>
            </a:extLst>
          </p:cNvPr>
          <p:cNvSpPr txBox="1"/>
          <p:nvPr/>
        </p:nvSpPr>
        <p:spPr>
          <a:xfrm>
            <a:off x="1346309" y="499745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364ED5-0D9E-4AD3-8439-8F9D9065C033}"/>
              </a:ext>
            </a:extLst>
          </p:cNvPr>
          <p:cNvSpPr txBox="1"/>
          <p:nvPr/>
        </p:nvSpPr>
        <p:spPr>
          <a:xfrm>
            <a:off x="857327" y="2289057"/>
            <a:ext cx="12603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/>
                </a:solidFill>
                <a:cs typeface="Arial" pitchFamily="34" charset="0"/>
              </a:rPr>
              <a:t>80%</a:t>
            </a:r>
            <a:endParaRPr lang="ko-KR" altLang="en-US" sz="32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E791B-A18F-4E42-BE02-3B91AB8DD1AF}"/>
              </a:ext>
            </a:extLst>
          </p:cNvPr>
          <p:cNvSpPr txBox="1"/>
          <p:nvPr/>
        </p:nvSpPr>
        <p:spPr>
          <a:xfrm>
            <a:off x="2152140" y="2073886"/>
            <a:ext cx="368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B9B2C4-1F2D-4606-8605-678A343F282A}"/>
              </a:ext>
            </a:extLst>
          </p:cNvPr>
          <p:cNvSpPr txBox="1"/>
          <p:nvPr/>
        </p:nvSpPr>
        <p:spPr>
          <a:xfrm>
            <a:off x="857327" y="3017541"/>
            <a:ext cx="397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38D9DB-C8D9-4A5E-A9EA-A671070CAFC1}"/>
              </a:ext>
            </a:extLst>
          </p:cNvPr>
          <p:cNvSpPr txBox="1"/>
          <p:nvPr/>
        </p:nvSpPr>
        <p:spPr>
          <a:xfrm>
            <a:off x="857328" y="1761370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A6A33-6BFA-4159-A667-14B1B500F9A6}"/>
              </a:ext>
            </a:extLst>
          </p:cNvPr>
          <p:cNvSpPr txBox="1"/>
          <p:nvPr/>
        </p:nvSpPr>
        <p:spPr>
          <a:xfrm>
            <a:off x="6352991" y="2301561"/>
            <a:ext cx="12603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4"/>
                </a:solidFill>
                <a:cs typeface="Arial" pitchFamily="34" charset="0"/>
              </a:rPr>
              <a:t>40%</a:t>
            </a:r>
            <a:endParaRPr lang="ko-KR" altLang="en-US" sz="32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3934CB-431A-4590-96A7-6DE5D3D30DF7}"/>
              </a:ext>
            </a:extLst>
          </p:cNvPr>
          <p:cNvSpPr txBox="1"/>
          <p:nvPr/>
        </p:nvSpPr>
        <p:spPr>
          <a:xfrm>
            <a:off x="7647804" y="2086390"/>
            <a:ext cx="368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4299B5-6A3E-4188-970D-65A79B5669F8}"/>
              </a:ext>
            </a:extLst>
          </p:cNvPr>
          <p:cNvSpPr txBox="1"/>
          <p:nvPr/>
        </p:nvSpPr>
        <p:spPr>
          <a:xfrm>
            <a:off x="6352991" y="3030045"/>
            <a:ext cx="397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29DF12-2690-4127-9BAD-ABE62256E5C9}"/>
              </a:ext>
            </a:extLst>
          </p:cNvPr>
          <p:cNvSpPr txBox="1"/>
          <p:nvPr/>
        </p:nvSpPr>
        <p:spPr>
          <a:xfrm>
            <a:off x="6352992" y="1773874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09B90741-ABA3-4F61-949A-E8B7238CFA23}"/>
              </a:ext>
            </a:extLst>
          </p:cNvPr>
          <p:cNvSpPr/>
          <p:nvPr/>
        </p:nvSpPr>
        <p:spPr>
          <a:xfrm>
            <a:off x="4832776" y="3484529"/>
            <a:ext cx="791419" cy="60791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78B9936D-A44B-4C0F-9334-F234CAFABE83}"/>
              </a:ext>
            </a:extLst>
          </p:cNvPr>
          <p:cNvSpPr/>
          <p:nvPr/>
        </p:nvSpPr>
        <p:spPr>
          <a:xfrm>
            <a:off x="10654924" y="3446950"/>
            <a:ext cx="804625" cy="69438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3F0AEE-B180-46DF-A124-C21DBCF4CFFA}"/>
              </a:ext>
            </a:extLst>
          </p:cNvPr>
          <p:cNvSpPr/>
          <p:nvPr/>
        </p:nvSpPr>
        <p:spPr>
          <a:xfrm>
            <a:off x="3174884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962282F0-4480-43DA-B39D-81E6F6600296}"/>
              </a:ext>
            </a:extLst>
          </p:cNvPr>
          <p:cNvSpPr/>
          <p:nvPr/>
        </p:nvSpPr>
        <p:spPr>
          <a:xfrm>
            <a:off x="5361672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36D6163C-2A52-406A-8E92-2900411FECD9}"/>
              </a:ext>
            </a:extLst>
          </p:cNvPr>
          <p:cNvSpPr/>
          <p:nvPr/>
        </p:nvSpPr>
        <p:spPr>
          <a:xfrm>
            <a:off x="75484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B236AF7C-1A6C-45B7-A07F-2828A540EBAB}"/>
              </a:ext>
            </a:extLst>
          </p:cNvPr>
          <p:cNvSpPr/>
          <p:nvPr/>
        </p:nvSpPr>
        <p:spPr>
          <a:xfrm>
            <a:off x="9735251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1BD03D2-9373-41F7-A833-A97FD61C0800}"/>
              </a:ext>
            </a:extLst>
          </p:cNvPr>
          <p:cNvGrpSpPr/>
          <p:nvPr/>
        </p:nvGrpSpPr>
        <p:grpSpPr>
          <a:xfrm>
            <a:off x="3014913" y="4029935"/>
            <a:ext cx="1987649" cy="2059831"/>
            <a:chOff x="424111" y="3645025"/>
            <a:chExt cx="1987649" cy="2059831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CA7A017-42EA-4025-81A8-894CC10F022B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19D004B-711E-4CC3-9D90-54E729BBD202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FFABCCF-2A50-4F1F-8D49-2DBC947B81C3}"/>
              </a:ext>
            </a:extLst>
          </p:cNvPr>
          <p:cNvGrpSpPr/>
          <p:nvPr/>
        </p:nvGrpSpPr>
        <p:grpSpPr>
          <a:xfrm>
            <a:off x="5196532" y="4029935"/>
            <a:ext cx="1987649" cy="2059831"/>
            <a:chOff x="424111" y="3645025"/>
            <a:chExt cx="1987649" cy="2059831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354CF2A6-5BC2-4C5A-9CBE-BAE018E3CD69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617AAF8A-5850-4754-8F6F-CB6CC7B3CEFD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9AD40E7-1DE7-44F2-8F3D-CA1139E11EF3}"/>
              </a:ext>
            </a:extLst>
          </p:cNvPr>
          <p:cNvGrpSpPr/>
          <p:nvPr/>
        </p:nvGrpSpPr>
        <p:grpSpPr>
          <a:xfrm>
            <a:off x="7378151" y="4029935"/>
            <a:ext cx="1987649" cy="2059831"/>
            <a:chOff x="424111" y="3645025"/>
            <a:chExt cx="1987649" cy="2059831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A7B316DE-8A5C-47C8-9B84-E69B941AFE24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1E2B340D-71CF-4437-B418-CD9CFE55BFBB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8EECF0A0-4E11-4A88-AC64-0A7BEC28B28E}"/>
              </a:ext>
            </a:extLst>
          </p:cNvPr>
          <p:cNvGrpSpPr/>
          <p:nvPr/>
        </p:nvGrpSpPr>
        <p:grpSpPr>
          <a:xfrm>
            <a:off x="9559769" y="4029935"/>
            <a:ext cx="1719112" cy="2059831"/>
            <a:chOff x="6961100" y="3645025"/>
            <a:chExt cx="1719112" cy="2059831"/>
          </a:xfrm>
        </p:grpSpPr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A065586-19F5-481D-AF51-FBDDE186F40F}"/>
                </a:ext>
              </a:extLst>
            </p:cNvPr>
            <p:cNvSpPr/>
            <p:nvPr/>
          </p:nvSpPr>
          <p:spPr>
            <a:xfrm>
              <a:off x="6961100" y="3645025"/>
              <a:ext cx="1719112" cy="2059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E8014EC9-763E-4B67-99E8-51A96ADD6DEB}"/>
                </a:ext>
              </a:extLst>
            </p:cNvPr>
            <p:cNvSpPr/>
            <p:nvPr/>
          </p:nvSpPr>
          <p:spPr>
            <a:xfrm>
              <a:off x="6964975" y="3645025"/>
              <a:ext cx="115441" cy="2059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BF1DCB9-806B-4347-AA77-91A07491C7A7}"/>
              </a:ext>
            </a:extLst>
          </p:cNvPr>
          <p:cNvSpPr txBox="1"/>
          <p:nvPr/>
        </p:nvSpPr>
        <p:spPr>
          <a:xfrm>
            <a:off x="3018786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Contents Here</a:t>
            </a:r>
            <a:endParaRPr lang="ko-KR" altLang="en-US" sz="1400" b="1">
              <a:solidFill>
                <a:srgbClr val="26262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23BC9-0B50-4618-9697-188C7CE3CF62}"/>
              </a:ext>
            </a:extLst>
          </p:cNvPr>
          <p:cNvSpPr txBox="1"/>
          <p:nvPr/>
        </p:nvSpPr>
        <p:spPr>
          <a:xfrm>
            <a:off x="5205575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Contents Here</a:t>
            </a:r>
            <a:endParaRPr lang="ko-KR" altLang="en-US" sz="1400" b="1">
              <a:solidFill>
                <a:srgbClr val="26262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C6BC8-CBDB-4C64-8565-2F7CC28DE823}"/>
              </a:ext>
            </a:extLst>
          </p:cNvPr>
          <p:cNvSpPr txBox="1"/>
          <p:nvPr/>
        </p:nvSpPr>
        <p:spPr>
          <a:xfrm>
            <a:off x="7392364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Contents Here</a:t>
            </a:r>
            <a:endParaRPr lang="ko-KR" altLang="en-US" sz="1400" b="1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B8504-51C2-4AC4-8B7F-E39370679AA2}"/>
              </a:ext>
            </a:extLst>
          </p:cNvPr>
          <p:cNvSpPr txBox="1"/>
          <p:nvPr/>
        </p:nvSpPr>
        <p:spPr>
          <a:xfrm>
            <a:off x="9579153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Contents Here</a:t>
            </a:r>
            <a:endParaRPr lang="ko-KR" altLang="en-US" sz="1400" b="1">
              <a:solidFill>
                <a:srgbClr val="262626"/>
              </a:solidFill>
            </a:endParaRPr>
          </a:p>
        </p:txBody>
      </p:sp>
      <p:grpSp>
        <p:nvGrpSpPr>
          <p:cNvPr id="23" name="Group 32">
            <a:extLst>
              <a:ext uri="{FF2B5EF4-FFF2-40B4-BE49-F238E27FC236}">
                <a16:creationId xmlns:a16="http://schemas.microsoft.com/office/drawing/2014/main" id="{C8E73B04-EACE-42E6-A201-03CA0C02A039}"/>
              </a:ext>
            </a:extLst>
          </p:cNvPr>
          <p:cNvGrpSpPr/>
          <p:nvPr/>
        </p:nvGrpSpPr>
        <p:grpSpPr>
          <a:xfrm>
            <a:off x="3202362" y="4308439"/>
            <a:ext cx="1488581" cy="276999"/>
            <a:chOff x="605046" y="3751515"/>
            <a:chExt cx="1488582" cy="276999"/>
          </a:xfrm>
        </p:grpSpPr>
        <p:grpSp>
          <p:nvGrpSpPr>
            <p:cNvPr id="24" name="Group 28">
              <a:extLst>
                <a:ext uri="{FF2B5EF4-FFF2-40B4-BE49-F238E27FC236}">
                  <a16:creationId xmlns:a16="http://schemas.microsoft.com/office/drawing/2014/main" id="{48EADF3F-0CDE-4AB2-80BE-1D84121B849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DA4172BE-0F3B-4A2B-8381-AFC2831C8C6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7" name="Chevron 30">
                <a:extLst>
                  <a:ext uri="{FF2B5EF4-FFF2-40B4-BE49-F238E27FC236}">
                    <a16:creationId xmlns:a16="http://schemas.microsoft.com/office/drawing/2014/main" id="{B8641B94-101A-4E60-9C1E-2A1F5A70700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ECFF42-ECBD-4E21-97C2-5AEC6574BACC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28" name="Group 33">
            <a:extLst>
              <a:ext uri="{FF2B5EF4-FFF2-40B4-BE49-F238E27FC236}">
                <a16:creationId xmlns:a16="http://schemas.microsoft.com/office/drawing/2014/main" id="{7FB51228-E513-427E-8289-28EE64580145}"/>
              </a:ext>
            </a:extLst>
          </p:cNvPr>
          <p:cNvGrpSpPr/>
          <p:nvPr/>
        </p:nvGrpSpPr>
        <p:grpSpPr>
          <a:xfrm>
            <a:off x="3202362" y="4670821"/>
            <a:ext cx="1488581" cy="461665"/>
            <a:chOff x="605046" y="3750007"/>
            <a:chExt cx="1488582" cy="461665"/>
          </a:xfrm>
        </p:grpSpPr>
        <p:grpSp>
          <p:nvGrpSpPr>
            <p:cNvPr id="29" name="Group 34">
              <a:extLst>
                <a:ext uri="{FF2B5EF4-FFF2-40B4-BE49-F238E27FC236}">
                  <a16:creationId xmlns:a16="http://schemas.microsoft.com/office/drawing/2014/main" id="{BBD63FB1-7244-4C0F-BB4B-6FBBE306E52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1" name="Oval 36">
                <a:extLst>
                  <a:ext uri="{FF2B5EF4-FFF2-40B4-BE49-F238E27FC236}">
                    <a16:creationId xmlns:a16="http://schemas.microsoft.com/office/drawing/2014/main" id="{E7980810-2F8B-42AC-AC74-EAF57123C70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2" name="Chevron 37">
                <a:extLst>
                  <a:ext uri="{FF2B5EF4-FFF2-40B4-BE49-F238E27FC236}">
                    <a16:creationId xmlns:a16="http://schemas.microsoft.com/office/drawing/2014/main" id="{B1F109D3-68E1-4E45-B62C-4237BF9091D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71FB76-5C95-42DA-AEBF-0B389F8DA04A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33" name="Group 38">
            <a:extLst>
              <a:ext uri="{FF2B5EF4-FFF2-40B4-BE49-F238E27FC236}">
                <a16:creationId xmlns:a16="http://schemas.microsoft.com/office/drawing/2014/main" id="{4E29D15A-95C2-4C96-86C2-358ED8AC8384}"/>
              </a:ext>
            </a:extLst>
          </p:cNvPr>
          <p:cNvGrpSpPr/>
          <p:nvPr/>
        </p:nvGrpSpPr>
        <p:grpSpPr>
          <a:xfrm>
            <a:off x="3202362" y="5174281"/>
            <a:ext cx="1488581" cy="646331"/>
            <a:chOff x="605046" y="3657674"/>
            <a:chExt cx="1488582" cy="646331"/>
          </a:xfrm>
        </p:grpSpPr>
        <p:grpSp>
          <p:nvGrpSpPr>
            <p:cNvPr id="34" name="Group 39">
              <a:extLst>
                <a:ext uri="{FF2B5EF4-FFF2-40B4-BE49-F238E27FC236}">
                  <a16:creationId xmlns:a16="http://schemas.microsoft.com/office/drawing/2014/main" id="{92BF085C-900B-49F6-84F2-3E22C223E90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36" name="Oval 41">
                <a:extLst>
                  <a:ext uri="{FF2B5EF4-FFF2-40B4-BE49-F238E27FC236}">
                    <a16:creationId xmlns:a16="http://schemas.microsoft.com/office/drawing/2014/main" id="{1B4AF642-7532-406E-A0A0-7BB4E162C52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7" name="Chevron 42">
                <a:extLst>
                  <a:ext uri="{FF2B5EF4-FFF2-40B4-BE49-F238E27FC236}">
                    <a16:creationId xmlns:a16="http://schemas.microsoft.com/office/drawing/2014/main" id="{F7C71313-0775-4371-AC98-3DA03B88E5F6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373B6B-F3E9-4E25-B36E-72ECC12FDA3C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38" name="Group 43">
            <a:extLst>
              <a:ext uri="{FF2B5EF4-FFF2-40B4-BE49-F238E27FC236}">
                <a16:creationId xmlns:a16="http://schemas.microsoft.com/office/drawing/2014/main" id="{0C8A3B78-87ED-4DF4-A98B-5B38908ED72D}"/>
              </a:ext>
            </a:extLst>
          </p:cNvPr>
          <p:cNvGrpSpPr/>
          <p:nvPr/>
        </p:nvGrpSpPr>
        <p:grpSpPr>
          <a:xfrm>
            <a:off x="5386189" y="4317963"/>
            <a:ext cx="1488581" cy="276999"/>
            <a:chOff x="605046" y="3751515"/>
            <a:chExt cx="1488582" cy="276999"/>
          </a:xfrm>
        </p:grpSpPr>
        <p:grpSp>
          <p:nvGrpSpPr>
            <p:cNvPr id="39" name="Group 44">
              <a:extLst>
                <a:ext uri="{FF2B5EF4-FFF2-40B4-BE49-F238E27FC236}">
                  <a16:creationId xmlns:a16="http://schemas.microsoft.com/office/drawing/2014/main" id="{75CE5D1A-C749-4F47-BBA5-A05B2697280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1" name="Oval 46">
                <a:extLst>
                  <a:ext uri="{FF2B5EF4-FFF2-40B4-BE49-F238E27FC236}">
                    <a16:creationId xmlns:a16="http://schemas.microsoft.com/office/drawing/2014/main" id="{6EF7ACAA-DE3F-4386-8D8F-023A316CFF8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2" name="Chevron 47">
                <a:extLst>
                  <a:ext uri="{FF2B5EF4-FFF2-40B4-BE49-F238E27FC236}">
                    <a16:creationId xmlns:a16="http://schemas.microsoft.com/office/drawing/2014/main" id="{E291C37A-4FC8-4568-97BB-AE64B64BA0A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2BEBC2-85CB-473D-9C9F-84B384F2B89F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:a16="http://schemas.microsoft.com/office/drawing/2014/main" id="{69CEB799-B7D1-4301-9BD0-492392120C86}"/>
              </a:ext>
            </a:extLst>
          </p:cNvPr>
          <p:cNvGrpSpPr/>
          <p:nvPr/>
        </p:nvGrpSpPr>
        <p:grpSpPr>
          <a:xfrm>
            <a:off x="5386189" y="4680346"/>
            <a:ext cx="1488581" cy="461665"/>
            <a:chOff x="605046" y="3750007"/>
            <a:chExt cx="1488582" cy="461665"/>
          </a:xfrm>
        </p:grpSpPr>
        <p:grpSp>
          <p:nvGrpSpPr>
            <p:cNvPr id="44" name="Group 49">
              <a:extLst>
                <a:ext uri="{FF2B5EF4-FFF2-40B4-BE49-F238E27FC236}">
                  <a16:creationId xmlns:a16="http://schemas.microsoft.com/office/drawing/2014/main" id="{443D1BAB-F1CB-44AA-A2FC-CB739DF06BE0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46" name="Oval 51">
                <a:extLst>
                  <a:ext uri="{FF2B5EF4-FFF2-40B4-BE49-F238E27FC236}">
                    <a16:creationId xmlns:a16="http://schemas.microsoft.com/office/drawing/2014/main" id="{3266D295-81A5-4BA1-8865-DB56717F137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Chevron 52">
                <a:extLst>
                  <a:ext uri="{FF2B5EF4-FFF2-40B4-BE49-F238E27FC236}">
                    <a16:creationId xmlns:a16="http://schemas.microsoft.com/office/drawing/2014/main" id="{5E0D61C4-CE46-496D-B379-5CACAE6FBE2F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F2ADA5-D8A1-46E8-9DD6-B4D152818AE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48" name="Group 53">
            <a:extLst>
              <a:ext uri="{FF2B5EF4-FFF2-40B4-BE49-F238E27FC236}">
                <a16:creationId xmlns:a16="http://schemas.microsoft.com/office/drawing/2014/main" id="{F2EE7BC4-E027-493C-B0FC-D90FFF2F093E}"/>
              </a:ext>
            </a:extLst>
          </p:cNvPr>
          <p:cNvGrpSpPr/>
          <p:nvPr/>
        </p:nvGrpSpPr>
        <p:grpSpPr>
          <a:xfrm>
            <a:off x="5386189" y="5183806"/>
            <a:ext cx="1488581" cy="646331"/>
            <a:chOff x="605046" y="3657674"/>
            <a:chExt cx="1488582" cy="646331"/>
          </a:xfrm>
        </p:grpSpPr>
        <p:grpSp>
          <p:nvGrpSpPr>
            <p:cNvPr id="49" name="Group 54">
              <a:extLst>
                <a:ext uri="{FF2B5EF4-FFF2-40B4-BE49-F238E27FC236}">
                  <a16:creationId xmlns:a16="http://schemas.microsoft.com/office/drawing/2014/main" id="{384C371D-3F79-4051-AF0E-C292866EB6F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1" name="Oval 56">
                <a:extLst>
                  <a:ext uri="{FF2B5EF4-FFF2-40B4-BE49-F238E27FC236}">
                    <a16:creationId xmlns:a16="http://schemas.microsoft.com/office/drawing/2014/main" id="{6C8A7D7D-898D-40B8-AD52-30A585117C91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2" name="Chevron 57">
                <a:extLst>
                  <a:ext uri="{FF2B5EF4-FFF2-40B4-BE49-F238E27FC236}">
                    <a16:creationId xmlns:a16="http://schemas.microsoft.com/office/drawing/2014/main" id="{B8DBE044-6EA9-48C1-82E1-DBDE1F05A549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FB86D0-487C-4102-A7EB-F95165D845D1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53" name="Group 58">
            <a:extLst>
              <a:ext uri="{FF2B5EF4-FFF2-40B4-BE49-F238E27FC236}">
                <a16:creationId xmlns:a16="http://schemas.microsoft.com/office/drawing/2014/main" id="{9FAF8352-C747-49E1-882B-F2CEB8B974DF}"/>
              </a:ext>
            </a:extLst>
          </p:cNvPr>
          <p:cNvGrpSpPr/>
          <p:nvPr/>
        </p:nvGrpSpPr>
        <p:grpSpPr>
          <a:xfrm>
            <a:off x="7570016" y="4327489"/>
            <a:ext cx="1488581" cy="276999"/>
            <a:chOff x="605046" y="3751515"/>
            <a:chExt cx="1488582" cy="276999"/>
          </a:xfrm>
        </p:grpSpPr>
        <p:grpSp>
          <p:nvGrpSpPr>
            <p:cNvPr id="54" name="Group 59">
              <a:extLst>
                <a:ext uri="{FF2B5EF4-FFF2-40B4-BE49-F238E27FC236}">
                  <a16:creationId xmlns:a16="http://schemas.microsoft.com/office/drawing/2014/main" id="{8144919F-0E31-42F4-BA63-7AC582B97BD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6" name="Oval 61">
                <a:extLst>
                  <a:ext uri="{FF2B5EF4-FFF2-40B4-BE49-F238E27FC236}">
                    <a16:creationId xmlns:a16="http://schemas.microsoft.com/office/drawing/2014/main" id="{EF016359-24E7-4408-9492-E5075A1FF45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7" name="Chevron 62">
                <a:extLst>
                  <a:ext uri="{FF2B5EF4-FFF2-40B4-BE49-F238E27FC236}">
                    <a16:creationId xmlns:a16="http://schemas.microsoft.com/office/drawing/2014/main" id="{64C9A1B1-3FFF-4F12-8BCD-ECD7ABF48E3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33677B-B9EF-497D-9371-0281DEF97525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58" name="Group 63">
            <a:extLst>
              <a:ext uri="{FF2B5EF4-FFF2-40B4-BE49-F238E27FC236}">
                <a16:creationId xmlns:a16="http://schemas.microsoft.com/office/drawing/2014/main" id="{09B642BE-E5B5-45B0-87AA-DFCBBC15685D}"/>
              </a:ext>
            </a:extLst>
          </p:cNvPr>
          <p:cNvGrpSpPr/>
          <p:nvPr/>
        </p:nvGrpSpPr>
        <p:grpSpPr>
          <a:xfrm>
            <a:off x="7570016" y="4689871"/>
            <a:ext cx="1488581" cy="461665"/>
            <a:chOff x="605046" y="3750007"/>
            <a:chExt cx="1488582" cy="461665"/>
          </a:xfrm>
        </p:grpSpPr>
        <p:grpSp>
          <p:nvGrpSpPr>
            <p:cNvPr id="59" name="Group 64">
              <a:extLst>
                <a:ext uri="{FF2B5EF4-FFF2-40B4-BE49-F238E27FC236}">
                  <a16:creationId xmlns:a16="http://schemas.microsoft.com/office/drawing/2014/main" id="{BFC2BD6F-30B3-4192-9A1B-A2C6A8F52207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1" name="Oval 66">
                <a:extLst>
                  <a:ext uri="{FF2B5EF4-FFF2-40B4-BE49-F238E27FC236}">
                    <a16:creationId xmlns:a16="http://schemas.microsoft.com/office/drawing/2014/main" id="{6FD97E3D-7942-4E18-948D-2A1C53209E62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2" name="Chevron 67">
                <a:extLst>
                  <a:ext uri="{FF2B5EF4-FFF2-40B4-BE49-F238E27FC236}">
                    <a16:creationId xmlns:a16="http://schemas.microsoft.com/office/drawing/2014/main" id="{A81D5913-3DA8-45AD-A109-1821271EEA91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F182433-1AD1-468C-B021-C573286C19EC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63" name="Group 68">
            <a:extLst>
              <a:ext uri="{FF2B5EF4-FFF2-40B4-BE49-F238E27FC236}">
                <a16:creationId xmlns:a16="http://schemas.microsoft.com/office/drawing/2014/main" id="{D5D49480-824A-4252-8ED6-1356CE6E6D3A}"/>
              </a:ext>
            </a:extLst>
          </p:cNvPr>
          <p:cNvGrpSpPr/>
          <p:nvPr/>
        </p:nvGrpSpPr>
        <p:grpSpPr>
          <a:xfrm>
            <a:off x="7570016" y="5193331"/>
            <a:ext cx="1488581" cy="646331"/>
            <a:chOff x="605046" y="3657674"/>
            <a:chExt cx="1488582" cy="646331"/>
          </a:xfrm>
        </p:grpSpPr>
        <p:grpSp>
          <p:nvGrpSpPr>
            <p:cNvPr id="64" name="Group 69">
              <a:extLst>
                <a:ext uri="{FF2B5EF4-FFF2-40B4-BE49-F238E27FC236}">
                  <a16:creationId xmlns:a16="http://schemas.microsoft.com/office/drawing/2014/main" id="{CCF59858-81CA-4F40-A3B5-F1902157EDF5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6" name="Oval 71">
                <a:extLst>
                  <a:ext uri="{FF2B5EF4-FFF2-40B4-BE49-F238E27FC236}">
                    <a16:creationId xmlns:a16="http://schemas.microsoft.com/office/drawing/2014/main" id="{B43BAD19-180D-48A1-80A7-82BCD1573F54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7" name="Chevron 72">
                <a:extLst>
                  <a:ext uri="{FF2B5EF4-FFF2-40B4-BE49-F238E27FC236}">
                    <a16:creationId xmlns:a16="http://schemas.microsoft.com/office/drawing/2014/main" id="{2AC38D06-0EA3-424B-9952-E8C086D79DC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942745A-2C58-4CE6-8410-B04E65158006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68" name="Group 73">
            <a:extLst>
              <a:ext uri="{FF2B5EF4-FFF2-40B4-BE49-F238E27FC236}">
                <a16:creationId xmlns:a16="http://schemas.microsoft.com/office/drawing/2014/main" id="{8D78F13E-14A0-44D3-965A-0259DB6A8252}"/>
              </a:ext>
            </a:extLst>
          </p:cNvPr>
          <p:cNvGrpSpPr/>
          <p:nvPr/>
        </p:nvGrpSpPr>
        <p:grpSpPr>
          <a:xfrm>
            <a:off x="9753843" y="4337013"/>
            <a:ext cx="1488581" cy="276999"/>
            <a:chOff x="605046" y="3751515"/>
            <a:chExt cx="1488582" cy="276999"/>
          </a:xfrm>
        </p:grpSpPr>
        <p:grpSp>
          <p:nvGrpSpPr>
            <p:cNvPr id="69" name="Group 74">
              <a:extLst>
                <a:ext uri="{FF2B5EF4-FFF2-40B4-BE49-F238E27FC236}">
                  <a16:creationId xmlns:a16="http://schemas.microsoft.com/office/drawing/2014/main" id="{A11A5FB6-F4EF-447A-AA73-00175843282A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1" name="Oval 76">
                <a:extLst>
                  <a:ext uri="{FF2B5EF4-FFF2-40B4-BE49-F238E27FC236}">
                    <a16:creationId xmlns:a16="http://schemas.microsoft.com/office/drawing/2014/main" id="{7B16CBD4-8882-49E5-904C-4B760445DE1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2" name="Chevron 77">
                <a:extLst>
                  <a:ext uri="{FF2B5EF4-FFF2-40B4-BE49-F238E27FC236}">
                    <a16:creationId xmlns:a16="http://schemas.microsoft.com/office/drawing/2014/main" id="{E1ABA3DA-4C36-4837-A89C-A1C7FA51D6FC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C9AD77-AA0C-4A20-920A-1F5E5458DB8B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73" name="Group 78">
            <a:extLst>
              <a:ext uri="{FF2B5EF4-FFF2-40B4-BE49-F238E27FC236}">
                <a16:creationId xmlns:a16="http://schemas.microsoft.com/office/drawing/2014/main" id="{A476DF47-019E-47AD-A45E-37E197E369B4}"/>
              </a:ext>
            </a:extLst>
          </p:cNvPr>
          <p:cNvGrpSpPr/>
          <p:nvPr/>
        </p:nvGrpSpPr>
        <p:grpSpPr>
          <a:xfrm>
            <a:off x="9753843" y="4699396"/>
            <a:ext cx="1488581" cy="461665"/>
            <a:chOff x="605046" y="3750007"/>
            <a:chExt cx="1488582" cy="461665"/>
          </a:xfrm>
        </p:grpSpPr>
        <p:grpSp>
          <p:nvGrpSpPr>
            <p:cNvPr id="74" name="Group 79">
              <a:extLst>
                <a:ext uri="{FF2B5EF4-FFF2-40B4-BE49-F238E27FC236}">
                  <a16:creationId xmlns:a16="http://schemas.microsoft.com/office/drawing/2014/main" id="{C22A44C5-0ABF-49D9-ADF3-AD4E14448598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76" name="Oval 81">
                <a:extLst>
                  <a:ext uri="{FF2B5EF4-FFF2-40B4-BE49-F238E27FC236}">
                    <a16:creationId xmlns:a16="http://schemas.microsoft.com/office/drawing/2014/main" id="{3F9B7CC9-2E0B-4C21-B917-A07F0B456F6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7" name="Chevron 82">
                <a:extLst>
                  <a:ext uri="{FF2B5EF4-FFF2-40B4-BE49-F238E27FC236}">
                    <a16:creationId xmlns:a16="http://schemas.microsoft.com/office/drawing/2014/main" id="{38253675-A781-4AA4-AE14-4E697A37036A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2CA36D-F81B-4AD3-BC3B-F3C6760CE881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78" name="Group 83">
            <a:extLst>
              <a:ext uri="{FF2B5EF4-FFF2-40B4-BE49-F238E27FC236}">
                <a16:creationId xmlns:a16="http://schemas.microsoft.com/office/drawing/2014/main" id="{D713DBC2-A2F3-4420-B626-11C6D0092252}"/>
              </a:ext>
            </a:extLst>
          </p:cNvPr>
          <p:cNvGrpSpPr/>
          <p:nvPr/>
        </p:nvGrpSpPr>
        <p:grpSpPr>
          <a:xfrm>
            <a:off x="9753843" y="5202856"/>
            <a:ext cx="1488581" cy="646331"/>
            <a:chOff x="605046" y="3657674"/>
            <a:chExt cx="1488582" cy="646331"/>
          </a:xfrm>
        </p:grpSpPr>
        <p:grpSp>
          <p:nvGrpSpPr>
            <p:cNvPr id="79" name="Group 84">
              <a:extLst>
                <a:ext uri="{FF2B5EF4-FFF2-40B4-BE49-F238E27FC236}">
                  <a16:creationId xmlns:a16="http://schemas.microsoft.com/office/drawing/2014/main" id="{AA88F857-7EF5-4AF2-83F3-2C2C3374D39D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81" name="Oval 86">
                <a:extLst>
                  <a:ext uri="{FF2B5EF4-FFF2-40B4-BE49-F238E27FC236}">
                    <a16:creationId xmlns:a16="http://schemas.microsoft.com/office/drawing/2014/main" id="{C199C264-36A5-47E7-9306-081CAE5C75F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2" name="Chevron 87">
                <a:extLst>
                  <a:ext uri="{FF2B5EF4-FFF2-40B4-BE49-F238E27FC236}">
                    <a16:creationId xmlns:a16="http://schemas.microsoft.com/office/drawing/2014/main" id="{A1249A3E-C33C-40DD-A679-F13F7C376B7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EF01465-D338-4316-AC21-F1D85FFA3811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sp>
        <p:nvSpPr>
          <p:cNvPr id="83" name="Chevron 92">
            <a:extLst>
              <a:ext uri="{FF2B5EF4-FFF2-40B4-BE49-F238E27FC236}">
                <a16:creationId xmlns:a16="http://schemas.microsoft.com/office/drawing/2014/main" id="{426860A8-1002-4283-A42F-0D3D973392B6}"/>
              </a:ext>
            </a:extLst>
          </p:cNvPr>
          <p:cNvSpPr/>
          <p:nvPr/>
        </p:nvSpPr>
        <p:spPr>
          <a:xfrm>
            <a:off x="4861185" y="2320691"/>
            <a:ext cx="182339" cy="42805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4" name="Chevron 93">
            <a:extLst>
              <a:ext uri="{FF2B5EF4-FFF2-40B4-BE49-F238E27FC236}">
                <a16:creationId xmlns:a16="http://schemas.microsoft.com/office/drawing/2014/main" id="{D8A47235-2828-4854-9002-CCAEB4EF93A7}"/>
              </a:ext>
            </a:extLst>
          </p:cNvPr>
          <p:cNvSpPr/>
          <p:nvPr/>
        </p:nvSpPr>
        <p:spPr>
          <a:xfrm>
            <a:off x="7047973" y="2320690"/>
            <a:ext cx="182339" cy="42805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evron 94">
            <a:extLst>
              <a:ext uri="{FF2B5EF4-FFF2-40B4-BE49-F238E27FC236}">
                <a16:creationId xmlns:a16="http://schemas.microsoft.com/office/drawing/2014/main" id="{5C40DB3E-B95F-4D9B-8A1F-FB796EBA8610}"/>
              </a:ext>
            </a:extLst>
          </p:cNvPr>
          <p:cNvSpPr/>
          <p:nvPr/>
        </p:nvSpPr>
        <p:spPr>
          <a:xfrm>
            <a:off x="9234762" y="2320689"/>
            <a:ext cx="182339" cy="42805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D0AD15A1-6D5A-4CA7-8933-60AD21FDE5E6}"/>
              </a:ext>
            </a:extLst>
          </p:cNvPr>
          <p:cNvSpPr/>
          <p:nvPr/>
        </p:nvSpPr>
        <p:spPr>
          <a:xfrm>
            <a:off x="1074660" y="1850643"/>
            <a:ext cx="1368153" cy="136815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7" name="Group 1">
            <a:extLst>
              <a:ext uri="{FF2B5EF4-FFF2-40B4-BE49-F238E27FC236}">
                <a16:creationId xmlns:a16="http://schemas.microsoft.com/office/drawing/2014/main" id="{9180DF01-7066-4F45-9844-191EE33D5A51}"/>
              </a:ext>
            </a:extLst>
          </p:cNvPr>
          <p:cNvGrpSpPr/>
          <p:nvPr/>
        </p:nvGrpSpPr>
        <p:grpSpPr>
          <a:xfrm>
            <a:off x="914689" y="4029935"/>
            <a:ext cx="1987649" cy="2059831"/>
            <a:chOff x="424111" y="3645025"/>
            <a:chExt cx="1987649" cy="2059831"/>
          </a:xfrm>
        </p:grpSpPr>
        <p:sp>
          <p:nvSpPr>
            <p:cNvPr id="88" name="Rectangle 3">
              <a:extLst>
                <a:ext uri="{FF2B5EF4-FFF2-40B4-BE49-F238E27FC236}">
                  <a16:creationId xmlns:a16="http://schemas.microsoft.com/office/drawing/2014/main" id="{DF0E12CA-E71A-475B-B5C2-DC7D8011A31C}"/>
                </a:ext>
              </a:extLst>
            </p:cNvPr>
            <p:cNvSpPr/>
            <p:nvPr/>
          </p:nvSpPr>
          <p:spPr>
            <a:xfrm>
              <a:off x="424111" y="3645025"/>
              <a:ext cx="1987649" cy="2059831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A8389152-23BB-4B32-B612-1CF3D9D34B60}"/>
                </a:ext>
              </a:extLst>
            </p:cNvPr>
            <p:cNvSpPr/>
            <p:nvPr/>
          </p:nvSpPr>
          <p:spPr>
            <a:xfrm>
              <a:off x="424111" y="3645025"/>
              <a:ext cx="115441" cy="20598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7D591E1-C698-41B9-971B-C1B770458307}"/>
              </a:ext>
            </a:extLst>
          </p:cNvPr>
          <p:cNvSpPr txBox="1"/>
          <p:nvPr/>
        </p:nvSpPr>
        <p:spPr>
          <a:xfrm>
            <a:off x="918562" y="3496608"/>
            <a:ext cx="16803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Contents Here</a:t>
            </a:r>
            <a:endParaRPr lang="ko-KR" altLang="en-US" sz="1400" b="1">
              <a:solidFill>
                <a:srgbClr val="262626"/>
              </a:solidFill>
            </a:endParaRPr>
          </a:p>
        </p:txBody>
      </p:sp>
      <p:grpSp>
        <p:nvGrpSpPr>
          <p:cNvPr id="91" name="Group 32">
            <a:extLst>
              <a:ext uri="{FF2B5EF4-FFF2-40B4-BE49-F238E27FC236}">
                <a16:creationId xmlns:a16="http://schemas.microsoft.com/office/drawing/2014/main" id="{CF21AC3B-67D3-474F-8D52-82A7DBA82086}"/>
              </a:ext>
            </a:extLst>
          </p:cNvPr>
          <p:cNvGrpSpPr/>
          <p:nvPr/>
        </p:nvGrpSpPr>
        <p:grpSpPr>
          <a:xfrm>
            <a:off x="1102138" y="4308439"/>
            <a:ext cx="1488581" cy="276999"/>
            <a:chOff x="605046" y="3751515"/>
            <a:chExt cx="1488582" cy="276999"/>
          </a:xfrm>
        </p:grpSpPr>
        <p:grpSp>
          <p:nvGrpSpPr>
            <p:cNvPr id="92" name="Group 28">
              <a:extLst>
                <a:ext uri="{FF2B5EF4-FFF2-40B4-BE49-F238E27FC236}">
                  <a16:creationId xmlns:a16="http://schemas.microsoft.com/office/drawing/2014/main" id="{4E094BFD-1211-46DE-A50C-4B9FA0D182D2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4" name="Oval 29">
                <a:extLst>
                  <a:ext uri="{FF2B5EF4-FFF2-40B4-BE49-F238E27FC236}">
                    <a16:creationId xmlns:a16="http://schemas.microsoft.com/office/drawing/2014/main" id="{A5100C17-D582-47A8-A43D-1FD73B9E756D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95" name="Chevron 30">
                <a:extLst>
                  <a:ext uri="{FF2B5EF4-FFF2-40B4-BE49-F238E27FC236}">
                    <a16:creationId xmlns:a16="http://schemas.microsoft.com/office/drawing/2014/main" id="{6961F438-864C-482B-A976-8AAC9A5E021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731B73B-B62E-47AB-B09D-9BAFCA7BAE7C}"/>
                </a:ext>
              </a:extLst>
            </p:cNvPr>
            <p:cNvSpPr txBox="1"/>
            <p:nvPr/>
          </p:nvSpPr>
          <p:spPr>
            <a:xfrm>
              <a:off x="832000" y="3751515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96" name="Group 33">
            <a:extLst>
              <a:ext uri="{FF2B5EF4-FFF2-40B4-BE49-F238E27FC236}">
                <a16:creationId xmlns:a16="http://schemas.microsoft.com/office/drawing/2014/main" id="{2431DBC7-D5ED-44AB-A278-35E5F33118C8}"/>
              </a:ext>
            </a:extLst>
          </p:cNvPr>
          <p:cNvGrpSpPr/>
          <p:nvPr/>
        </p:nvGrpSpPr>
        <p:grpSpPr>
          <a:xfrm>
            <a:off x="1102138" y="4670821"/>
            <a:ext cx="1488581" cy="461665"/>
            <a:chOff x="605046" y="3750007"/>
            <a:chExt cx="1488582" cy="461665"/>
          </a:xfrm>
        </p:grpSpPr>
        <p:grpSp>
          <p:nvGrpSpPr>
            <p:cNvPr id="97" name="Group 34">
              <a:extLst>
                <a:ext uri="{FF2B5EF4-FFF2-40B4-BE49-F238E27FC236}">
                  <a16:creationId xmlns:a16="http://schemas.microsoft.com/office/drawing/2014/main" id="{801D4304-C56C-4742-B94D-A1DBC7F6231B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99" name="Oval 36">
                <a:extLst>
                  <a:ext uri="{FF2B5EF4-FFF2-40B4-BE49-F238E27FC236}">
                    <a16:creationId xmlns:a16="http://schemas.microsoft.com/office/drawing/2014/main" id="{8CA8C85F-AC33-4703-B426-5B134C0921D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0" name="Chevron 37">
                <a:extLst>
                  <a:ext uri="{FF2B5EF4-FFF2-40B4-BE49-F238E27FC236}">
                    <a16:creationId xmlns:a16="http://schemas.microsoft.com/office/drawing/2014/main" id="{CDAAA101-C466-4472-9656-F1E52B71102D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3F4C8B9-70CE-49B6-A2C4-22B91FFD1955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101" name="Group 38">
            <a:extLst>
              <a:ext uri="{FF2B5EF4-FFF2-40B4-BE49-F238E27FC236}">
                <a16:creationId xmlns:a16="http://schemas.microsoft.com/office/drawing/2014/main" id="{02604920-AE6D-4505-9E85-9DE3C05A85E5}"/>
              </a:ext>
            </a:extLst>
          </p:cNvPr>
          <p:cNvGrpSpPr/>
          <p:nvPr/>
        </p:nvGrpSpPr>
        <p:grpSpPr>
          <a:xfrm>
            <a:off x="1102138" y="5174281"/>
            <a:ext cx="1488581" cy="646331"/>
            <a:chOff x="605046" y="3657674"/>
            <a:chExt cx="1488582" cy="646331"/>
          </a:xfrm>
        </p:grpSpPr>
        <p:grpSp>
          <p:nvGrpSpPr>
            <p:cNvPr id="102" name="Group 39">
              <a:extLst>
                <a:ext uri="{FF2B5EF4-FFF2-40B4-BE49-F238E27FC236}">
                  <a16:creationId xmlns:a16="http://schemas.microsoft.com/office/drawing/2014/main" id="{8D09783C-DC1C-4B98-B5EA-F0D0089A684E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104" name="Oval 41">
                <a:extLst>
                  <a:ext uri="{FF2B5EF4-FFF2-40B4-BE49-F238E27FC236}">
                    <a16:creationId xmlns:a16="http://schemas.microsoft.com/office/drawing/2014/main" id="{D86A88CD-6BA3-404E-9C2F-9C3771978A60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5" name="Chevron 42">
                <a:extLst>
                  <a:ext uri="{FF2B5EF4-FFF2-40B4-BE49-F238E27FC236}">
                    <a16:creationId xmlns:a16="http://schemas.microsoft.com/office/drawing/2014/main" id="{838A58DB-9105-4D88-AE44-2835BAF2BAA8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AC85FF2-3617-4FA6-9708-43E9E71FC985}"/>
                </a:ext>
              </a:extLst>
            </p:cNvPr>
            <p:cNvSpPr txBox="1"/>
            <p:nvPr/>
          </p:nvSpPr>
          <p:spPr>
            <a:xfrm>
              <a:off x="832000" y="3657674"/>
              <a:ext cx="12616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>
                  <a:solidFill>
                    <a:srgbClr val="262626"/>
                  </a:solidFill>
                </a:rPr>
                <a:t>Content here</a:t>
              </a:r>
              <a:endParaRPr lang="ko-KR" altLang="en-US" sz="1200" b="1">
                <a:solidFill>
                  <a:srgbClr val="262626"/>
                </a:solidFill>
              </a:endParaRPr>
            </a:p>
          </p:txBody>
        </p:sp>
      </p:grpSp>
      <p:sp>
        <p:nvSpPr>
          <p:cNvPr id="106" name="Chevron 92">
            <a:extLst>
              <a:ext uri="{FF2B5EF4-FFF2-40B4-BE49-F238E27FC236}">
                <a16:creationId xmlns:a16="http://schemas.microsoft.com/office/drawing/2014/main" id="{399973CC-2CEC-4E58-B018-992FD4D34C39}"/>
              </a:ext>
            </a:extLst>
          </p:cNvPr>
          <p:cNvSpPr/>
          <p:nvPr/>
        </p:nvSpPr>
        <p:spPr>
          <a:xfrm>
            <a:off x="2760961" y="2320691"/>
            <a:ext cx="182339" cy="42805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Isosceles Triangle 51">
            <a:extLst>
              <a:ext uri="{FF2B5EF4-FFF2-40B4-BE49-F238E27FC236}">
                <a16:creationId xmlns:a16="http://schemas.microsoft.com/office/drawing/2014/main" id="{FF4FBDEE-E31C-49B6-B399-26D9E0DC9E43}"/>
              </a:ext>
            </a:extLst>
          </p:cNvPr>
          <p:cNvSpPr/>
          <p:nvPr/>
        </p:nvSpPr>
        <p:spPr>
          <a:xfrm>
            <a:off x="5870233" y="2407850"/>
            <a:ext cx="392009" cy="2874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8" name="Rounded Rectangle 27">
            <a:extLst>
              <a:ext uri="{FF2B5EF4-FFF2-40B4-BE49-F238E27FC236}">
                <a16:creationId xmlns:a16="http://schemas.microsoft.com/office/drawing/2014/main" id="{A618BE0B-FB23-4049-A0E3-8A645596EDA0}"/>
              </a:ext>
            </a:extLst>
          </p:cNvPr>
          <p:cNvSpPr/>
          <p:nvPr/>
        </p:nvSpPr>
        <p:spPr>
          <a:xfrm>
            <a:off x="3675370" y="2362045"/>
            <a:ext cx="407730" cy="3131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788FC606-9F75-432D-B0CD-240C4DCBEC9B}"/>
              </a:ext>
            </a:extLst>
          </p:cNvPr>
          <p:cNvSpPr/>
          <p:nvPr/>
        </p:nvSpPr>
        <p:spPr>
          <a:xfrm>
            <a:off x="10254872" y="2317498"/>
            <a:ext cx="414534" cy="35773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0" name="Round Same Side Corner Rectangle 36">
            <a:extLst>
              <a:ext uri="{FF2B5EF4-FFF2-40B4-BE49-F238E27FC236}">
                <a16:creationId xmlns:a16="http://schemas.microsoft.com/office/drawing/2014/main" id="{18F0FB58-E49F-4F21-8522-A438E82CA0D4}"/>
              </a:ext>
            </a:extLst>
          </p:cNvPr>
          <p:cNvSpPr/>
          <p:nvPr/>
        </p:nvSpPr>
        <p:spPr>
          <a:xfrm>
            <a:off x="8030933" y="2362044"/>
            <a:ext cx="421197" cy="3330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1" name="자유형 176">
            <a:extLst>
              <a:ext uri="{FF2B5EF4-FFF2-40B4-BE49-F238E27FC236}">
                <a16:creationId xmlns:a16="http://schemas.microsoft.com/office/drawing/2014/main" id="{C6C1602E-B997-4995-A44B-B7C3A1092858}"/>
              </a:ext>
            </a:extLst>
          </p:cNvPr>
          <p:cNvSpPr/>
          <p:nvPr/>
        </p:nvSpPr>
        <p:spPr>
          <a:xfrm>
            <a:off x="1519590" y="2276066"/>
            <a:ext cx="478288" cy="50199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/>
              <a:t>Server</a:t>
            </a:r>
            <a:endParaRPr lang="en-US"/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46CB957C-0D09-4DBF-8D4B-A8C51E259180}"/>
              </a:ext>
            </a:extLst>
          </p:cNvPr>
          <p:cNvGrpSpPr/>
          <p:nvPr/>
        </p:nvGrpSpPr>
        <p:grpSpPr>
          <a:xfrm rot="5400000">
            <a:off x="1801836" y="1938049"/>
            <a:ext cx="4068198" cy="4062931"/>
            <a:chOff x="3782394" y="2006190"/>
            <a:chExt cx="4597121" cy="4591166"/>
          </a:xfrm>
        </p:grpSpPr>
        <p:sp>
          <p:nvSpPr>
            <p:cNvPr id="4" name="Block Arc 36">
              <a:extLst>
                <a:ext uri="{FF2B5EF4-FFF2-40B4-BE49-F238E27FC236}">
                  <a16:creationId xmlns:a16="http://schemas.microsoft.com/office/drawing/2014/main" id="{549E4674-84FD-42A1-8F60-240B57482074}"/>
                </a:ext>
              </a:extLst>
            </p:cNvPr>
            <p:cNvSpPr/>
            <p:nvPr/>
          </p:nvSpPr>
          <p:spPr>
            <a:xfrm>
              <a:off x="3884865" y="2145510"/>
              <a:ext cx="4451847" cy="4451846"/>
            </a:xfrm>
            <a:prstGeom prst="blockArc">
              <a:avLst>
                <a:gd name="adj1" fmla="val 10800000"/>
                <a:gd name="adj2" fmla="val 21568928"/>
                <a:gd name="adj3" fmla="val 109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" name="Oval 37">
              <a:extLst>
                <a:ext uri="{FF2B5EF4-FFF2-40B4-BE49-F238E27FC236}">
                  <a16:creationId xmlns:a16="http://schemas.microsoft.com/office/drawing/2014/main" id="{B67D41E5-2CA6-4886-8D40-48EBD82FFAF7}"/>
                </a:ext>
              </a:extLst>
            </p:cNvPr>
            <p:cNvSpPr/>
            <p:nvPr/>
          </p:nvSpPr>
          <p:spPr>
            <a:xfrm>
              <a:off x="6570216" y="2006190"/>
              <a:ext cx="713346" cy="7405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Oval 38">
              <a:extLst>
                <a:ext uri="{FF2B5EF4-FFF2-40B4-BE49-F238E27FC236}">
                  <a16:creationId xmlns:a16="http://schemas.microsoft.com/office/drawing/2014/main" id="{DFEC5988-4C05-41C8-9F37-6818F4F48D76}"/>
                </a:ext>
              </a:extLst>
            </p:cNvPr>
            <p:cNvSpPr/>
            <p:nvPr/>
          </p:nvSpPr>
          <p:spPr>
            <a:xfrm>
              <a:off x="4964391" y="2013768"/>
              <a:ext cx="713346" cy="6870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Oval 39">
              <a:extLst>
                <a:ext uri="{FF2B5EF4-FFF2-40B4-BE49-F238E27FC236}">
                  <a16:creationId xmlns:a16="http://schemas.microsoft.com/office/drawing/2014/main" id="{646EEC09-15E5-4EB5-8879-7FC4FA437E0A}"/>
                </a:ext>
              </a:extLst>
            </p:cNvPr>
            <p:cNvSpPr/>
            <p:nvPr/>
          </p:nvSpPr>
          <p:spPr>
            <a:xfrm>
              <a:off x="7666169" y="2945632"/>
              <a:ext cx="713346" cy="74052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40">
              <a:extLst>
                <a:ext uri="{FF2B5EF4-FFF2-40B4-BE49-F238E27FC236}">
                  <a16:creationId xmlns:a16="http://schemas.microsoft.com/office/drawing/2014/main" id="{1665104A-D1CA-4E67-A7C4-64126651EB5B}"/>
                </a:ext>
              </a:extLst>
            </p:cNvPr>
            <p:cNvSpPr/>
            <p:nvPr/>
          </p:nvSpPr>
          <p:spPr>
            <a:xfrm>
              <a:off x="3782394" y="2988365"/>
              <a:ext cx="713346" cy="6870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9" name="Isosceles Triangle 41">
            <a:extLst>
              <a:ext uri="{FF2B5EF4-FFF2-40B4-BE49-F238E27FC236}">
                <a16:creationId xmlns:a16="http://schemas.microsoft.com/office/drawing/2014/main" id="{5966A907-CCCE-40BD-B716-7EC8F29EFEAB}"/>
              </a:ext>
            </a:extLst>
          </p:cNvPr>
          <p:cNvSpPr/>
          <p:nvPr/>
        </p:nvSpPr>
        <p:spPr>
          <a:xfrm>
            <a:off x="5450648" y="4594430"/>
            <a:ext cx="212128" cy="304708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Isosceles Triangle 22">
            <a:extLst>
              <a:ext uri="{FF2B5EF4-FFF2-40B4-BE49-F238E27FC236}">
                <a16:creationId xmlns:a16="http://schemas.microsoft.com/office/drawing/2014/main" id="{0BA0C383-A0BE-48B9-8232-66BA249F64B1}"/>
              </a:ext>
            </a:extLst>
          </p:cNvPr>
          <p:cNvSpPr/>
          <p:nvPr/>
        </p:nvSpPr>
        <p:spPr>
          <a:xfrm rot="19800000">
            <a:off x="5432573" y="3147942"/>
            <a:ext cx="298273" cy="298221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EBF5B54-85D4-46FC-B406-CB3D5CE060A9}"/>
              </a:ext>
            </a:extLst>
          </p:cNvPr>
          <p:cNvSpPr>
            <a:spLocks/>
          </p:cNvSpPr>
          <p:nvPr/>
        </p:nvSpPr>
        <p:spPr>
          <a:xfrm>
            <a:off x="4560896" y="2102916"/>
            <a:ext cx="296262" cy="29626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2" name="Freeform 39">
            <a:extLst>
              <a:ext uri="{FF2B5EF4-FFF2-40B4-BE49-F238E27FC236}">
                <a16:creationId xmlns:a16="http://schemas.microsoft.com/office/drawing/2014/main" id="{1B9CACE1-6A84-4A70-A073-62F889D41804}"/>
              </a:ext>
            </a:extLst>
          </p:cNvPr>
          <p:cNvSpPr>
            <a:spLocks noChangeAspect="1"/>
          </p:cNvSpPr>
          <p:nvPr/>
        </p:nvSpPr>
        <p:spPr>
          <a:xfrm rot="8580000">
            <a:off x="4560501" y="5539841"/>
            <a:ext cx="297051" cy="29626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1" name="Freeform: Shape 53">
            <a:extLst>
              <a:ext uri="{FF2B5EF4-FFF2-40B4-BE49-F238E27FC236}">
                <a16:creationId xmlns:a16="http://schemas.microsoft.com/office/drawing/2014/main" id="{5BF0A667-98AD-487E-A83E-1B98ED8C09B5}"/>
              </a:ext>
            </a:extLst>
          </p:cNvPr>
          <p:cNvSpPr/>
          <p:nvPr/>
        </p:nvSpPr>
        <p:spPr>
          <a:xfrm>
            <a:off x="6324600" y="1812798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54">
            <a:extLst>
              <a:ext uri="{FF2B5EF4-FFF2-40B4-BE49-F238E27FC236}">
                <a16:creationId xmlns:a16="http://schemas.microsoft.com/office/drawing/2014/main" id="{ECFBC39F-870F-4175-AD0E-07B2663D16FA}"/>
              </a:ext>
            </a:extLst>
          </p:cNvPr>
          <p:cNvSpPr/>
          <p:nvPr/>
        </p:nvSpPr>
        <p:spPr>
          <a:xfrm>
            <a:off x="7095577" y="2980709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55">
            <a:extLst>
              <a:ext uri="{FF2B5EF4-FFF2-40B4-BE49-F238E27FC236}">
                <a16:creationId xmlns:a16="http://schemas.microsoft.com/office/drawing/2014/main" id="{2BF15C7E-9EBD-4063-ACF9-48F5C76788B2}"/>
              </a:ext>
            </a:extLst>
          </p:cNvPr>
          <p:cNvSpPr/>
          <p:nvPr/>
        </p:nvSpPr>
        <p:spPr>
          <a:xfrm>
            <a:off x="7084676" y="4148620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56">
            <a:extLst>
              <a:ext uri="{FF2B5EF4-FFF2-40B4-BE49-F238E27FC236}">
                <a16:creationId xmlns:a16="http://schemas.microsoft.com/office/drawing/2014/main" id="{45E9FC2F-7F90-40BC-BF62-1E9BCCD8F6FE}"/>
              </a:ext>
            </a:extLst>
          </p:cNvPr>
          <p:cNvSpPr/>
          <p:nvPr/>
        </p:nvSpPr>
        <p:spPr>
          <a:xfrm>
            <a:off x="6324600" y="5316532"/>
            <a:ext cx="4451846" cy="800100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57">
            <a:extLst>
              <a:ext uri="{FF2B5EF4-FFF2-40B4-BE49-F238E27FC236}">
                <a16:creationId xmlns:a16="http://schemas.microsoft.com/office/drawing/2014/main" id="{2980D1E0-5FBC-4794-9DC8-99BE493347D7}"/>
              </a:ext>
            </a:extLst>
          </p:cNvPr>
          <p:cNvGrpSpPr/>
          <p:nvPr/>
        </p:nvGrpSpPr>
        <p:grpSpPr>
          <a:xfrm>
            <a:off x="6520619" y="1853379"/>
            <a:ext cx="4060661" cy="713214"/>
            <a:chOff x="6565695" y="2053509"/>
            <a:chExt cx="2037996" cy="7132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66FFF6-22FE-4A1C-AEC0-44DD3E8C9185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Ubuntu 20.04 on Raspberry Pi 4. Database MariaDB. Port forwarding Apache 2. Web app ASP.NET Core 6.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9B781F-0B7F-4D72-A8AD-EB7AE7AE912E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Hardware and OS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65A19F9-ED8D-4CD1-8B38-AB01B6A46D44}"/>
              </a:ext>
            </a:extLst>
          </p:cNvPr>
          <p:cNvGrpSpPr/>
          <p:nvPr/>
        </p:nvGrpSpPr>
        <p:grpSpPr>
          <a:xfrm>
            <a:off x="7309256" y="3020302"/>
            <a:ext cx="4060661" cy="528548"/>
            <a:chOff x="6565695" y="2053509"/>
            <a:chExt cx="2037996" cy="5285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E99771-54F6-4E4F-AE91-11A1E3859076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Stores and manages a layout of a factory.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5B099-32D9-47DA-8BE9-B9086BB08D8D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Factory layout storage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63">
            <a:extLst>
              <a:ext uri="{FF2B5EF4-FFF2-40B4-BE49-F238E27FC236}">
                <a16:creationId xmlns:a16="http://schemas.microsoft.com/office/drawing/2014/main" id="{A1303A99-AD4F-43CA-9F63-E29712A2EAFB}"/>
              </a:ext>
            </a:extLst>
          </p:cNvPr>
          <p:cNvGrpSpPr/>
          <p:nvPr/>
        </p:nvGrpSpPr>
        <p:grpSpPr>
          <a:xfrm>
            <a:off x="7309256" y="4187225"/>
            <a:ext cx="4060661" cy="713214"/>
            <a:chOff x="6565695" y="2053509"/>
            <a:chExt cx="2037996" cy="71321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147DB2-9411-4C29-9BA1-53B79FBF8DE1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Pathfinding and distribution of tasks for </a:t>
              </a:r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eCam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brain.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CB204C-411F-40D0-9911-75A801AD985A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Fleet management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66">
            <a:extLst>
              <a:ext uri="{FF2B5EF4-FFF2-40B4-BE49-F238E27FC236}">
                <a16:creationId xmlns:a16="http://schemas.microsoft.com/office/drawing/2014/main" id="{C909FA5C-F55D-4262-BC9A-B43A474FCD0E}"/>
              </a:ext>
            </a:extLst>
          </p:cNvPr>
          <p:cNvGrpSpPr/>
          <p:nvPr/>
        </p:nvGrpSpPr>
        <p:grpSpPr>
          <a:xfrm>
            <a:off x="6520619" y="5354148"/>
            <a:ext cx="4060661" cy="713214"/>
            <a:chOff x="6565695" y="2053509"/>
            <a:chExt cx="2037996" cy="71321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4DB920-7198-4038-A460-1585EBAA1FD8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Enables robots to input current statuses and check for errors.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B8CB18-D222-4412-A56E-D3C9CA8B25CD}"/>
                </a:ext>
              </a:extLst>
            </p:cNvPr>
            <p:cNvSpPr txBox="1"/>
            <p:nvPr/>
          </p:nvSpPr>
          <p:spPr>
            <a:xfrm>
              <a:off x="6583306" y="2053509"/>
              <a:ext cx="2020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logging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293">
            <a:extLst>
              <a:ext uri="{FF2B5EF4-FFF2-40B4-BE49-F238E27FC236}">
                <a16:creationId xmlns:a16="http://schemas.microsoft.com/office/drawing/2014/main" id="{3BFF5A9C-CFA4-4E98-BF12-A464384ACDE1}"/>
              </a:ext>
            </a:extLst>
          </p:cNvPr>
          <p:cNvGrpSpPr/>
          <p:nvPr/>
        </p:nvGrpSpPr>
        <p:grpSpPr>
          <a:xfrm>
            <a:off x="903382" y="3271851"/>
            <a:ext cx="2717471" cy="1806485"/>
            <a:chOff x="6917382" y="4652701"/>
            <a:chExt cx="2983072" cy="1983048"/>
          </a:xfrm>
        </p:grpSpPr>
        <p:sp>
          <p:nvSpPr>
            <p:cNvPr id="38" name="Freeform: Shape 294">
              <a:extLst>
                <a:ext uri="{FF2B5EF4-FFF2-40B4-BE49-F238E27FC236}">
                  <a16:creationId xmlns:a16="http://schemas.microsoft.com/office/drawing/2014/main" id="{118FF1F6-9950-40FA-B0AE-088116B3916E}"/>
                </a:ext>
              </a:extLst>
            </p:cNvPr>
            <p:cNvSpPr/>
            <p:nvPr/>
          </p:nvSpPr>
          <p:spPr>
            <a:xfrm>
              <a:off x="6917382" y="4652701"/>
              <a:ext cx="2983072" cy="1983048"/>
            </a:xfrm>
            <a:custGeom>
              <a:avLst/>
              <a:gdLst>
                <a:gd name="connsiteX0" fmla="*/ 2977241 w 2983072"/>
                <a:gd name="connsiteY0" fmla="*/ 1404120 h 1983048"/>
                <a:gd name="connsiteX1" fmla="*/ 1664038 w 2983072"/>
                <a:gd name="connsiteY1" fmla="*/ 1312116 h 1983048"/>
                <a:gd name="connsiteX2" fmla="*/ 1634323 w 2983072"/>
                <a:gd name="connsiteY2" fmla="*/ 1288114 h 1983048"/>
                <a:gd name="connsiteX3" fmla="*/ 1230305 w 2983072"/>
                <a:gd name="connsiteY3" fmla="*/ 69774 h 1983048"/>
                <a:gd name="connsiteX4" fmla="*/ 1130872 w 2983072"/>
                <a:gd name="connsiteY4" fmla="*/ 56 h 1983048"/>
                <a:gd name="connsiteX5" fmla="*/ 68538 w 2983072"/>
                <a:gd name="connsiteY5" fmla="*/ 15486 h 1983048"/>
                <a:gd name="connsiteX6" fmla="*/ 1678 w 2983072"/>
                <a:gd name="connsiteY6" fmla="*/ 98918 h 1983048"/>
                <a:gd name="connsiteX7" fmla="*/ 437126 w 2983072"/>
                <a:gd name="connsiteY7" fmla="*/ 1469265 h 1983048"/>
                <a:gd name="connsiteX8" fmla="*/ 531416 w 2983072"/>
                <a:gd name="connsiteY8" fmla="*/ 1703562 h 1983048"/>
                <a:gd name="connsiteX9" fmla="*/ 478271 w 2983072"/>
                <a:gd name="connsiteY9" fmla="*/ 1825853 h 1983048"/>
                <a:gd name="connsiteX10" fmla="*/ 554274 w 2983072"/>
                <a:gd name="connsiteY10" fmla="*/ 1888141 h 1983048"/>
                <a:gd name="connsiteX11" fmla="*/ 2109201 w 2983072"/>
                <a:gd name="connsiteY11" fmla="*/ 1983003 h 1983048"/>
                <a:gd name="connsiteX12" fmla="*/ 2322354 w 2983072"/>
                <a:gd name="connsiteY12" fmla="*/ 1912714 h 1983048"/>
                <a:gd name="connsiteX13" fmla="*/ 2959525 w 2983072"/>
                <a:gd name="connsiteY13" fmla="*/ 1470408 h 1983048"/>
                <a:gd name="connsiteX14" fmla="*/ 2977241 w 2983072"/>
                <a:gd name="connsiteY14" fmla="*/ 1404120 h 1983048"/>
                <a:gd name="connsiteX15" fmla="*/ 2977241 w 2983072"/>
                <a:gd name="connsiteY15" fmla="*/ 1404120 h 19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3072" h="1983048">
                  <a:moveTo>
                    <a:pt x="2977241" y="1404120"/>
                  </a:moveTo>
                  <a:cubicBezTo>
                    <a:pt x="2934953" y="1378976"/>
                    <a:pt x="1826903" y="1330402"/>
                    <a:pt x="1664038" y="1312116"/>
                  </a:cubicBezTo>
                  <a:cubicBezTo>
                    <a:pt x="1645752" y="1310401"/>
                    <a:pt x="1638895" y="1303544"/>
                    <a:pt x="1634323" y="1288114"/>
                  </a:cubicBezTo>
                  <a:cubicBezTo>
                    <a:pt x="1595464" y="1168680"/>
                    <a:pt x="1325737" y="356644"/>
                    <a:pt x="1230305" y="69774"/>
                  </a:cubicBezTo>
                  <a:cubicBezTo>
                    <a:pt x="1212018" y="14914"/>
                    <a:pt x="1189160" y="-1087"/>
                    <a:pt x="1130872" y="56"/>
                  </a:cubicBezTo>
                  <a:cubicBezTo>
                    <a:pt x="1060011" y="1199"/>
                    <a:pt x="140541" y="14914"/>
                    <a:pt x="68538" y="15486"/>
                  </a:cubicBezTo>
                  <a:cubicBezTo>
                    <a:pt x="17678" y="16057"/>
                    <a:pt x="-6894" y="48059"/>
                    <a:pt x="1678" y="98918"/>
                  </a:cubicBezTo>
                  <a:cubicBezTo>
                    <a:pt x="6249" y="125776"/>
                    <a:pt x="422840" y="1433835"/>
                    <a:pt x="437126" y="1469265"/>
                  </a:cubicBezTo>
                  <a:cubicBezTo>
                    <a:pt x="467413" y="1548126"/>
                    <a:pt x="471413" y="1637273"/>
                    <a:pt x="531416" y="1703562"/>
                  </a:cubicBezTo>
                  <a:cubicBezTo>
                    <a:pt x="458270" y="1744707"/>
                    <a:pt x="455413" y="1751564"/>
                    <a:pt x="478271" y="1825853"/>
                  </a:cubicBezTo>
                  <a:cubicBezTo>
                    <a:pt x="489700" y="1863569"/>
                    <a:pt x="514272" y="1885284"/>
                    <a:pt x="554274" y="1888141"/>
                  </a:cubicBezTo>
                  <a:cubicBezTo>
                    <a:pt x="729711" y="1900713"/>
                    <a:pt x="1952051" y="1985289"/>
                    <a:pt x="2109201" y="1983003"/>
                  </a:cubicBezTo>
                  <a:cubicBezTo>
                    <a:pt x="2188062" y="1981288"/>
                    <a:pt x="2226350" y="1983574"/>
                    <a:pt x="2322354" y="1912714"/>
                  </a:cubicBezTo>
                  <a:cubicBezTo>
                    <a:pt x="2388643" y="1865283"/>
                    <a:pt x="2905809" y="1512125"/>
                    <a:pt x="2959525" y="1470408"/>
                  </a:cubicBezTo>
                  <a:cubicBezTo>
                    <a:pt x="2984670" y="1449836"/>
                    <a:pt x="2988098" y="1430978"/>
                    <a:pt x="2977241" y="1404120"/>
                  </a:cubicBezTo>
                  <a:lnTo>
                    <a:pt x="2977241" y="1404120"/>
                  </a:lnTo>
                  <a:close/>
                </a:path>
              </a:pathLst>
            </a:custGeom>
            <a:solidFill>
              <a:srgbClr val="484848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95">
              <a:extLst>
                <a:ext uri="{FF2B5EF4-FFF2-40B4-BE49-F238E27FC236}">
                  <a16:creationId xmlns:a16="http://schemas.microsoft.com/office/drawing/2014/main" id="{F2CC890D-2693-4919-9AD6-2D8F052DA0BD}"/>
                </a:ext>
              </a:extLst>
            </p:cNvPr>
            <p:cNvSpPr/>
            <p:nvPr/>
          </p:nvSpPr>
          <p:spPr>
            <a:xfrm>
              <a:off x="7049409" y="4778370"/>
              <a:ext cx="1445617" cy="1416648"/>
            </a:xfrm>
            <a:custGeom>
              <a:avLst/>
              <a:gdLst>
                <a:gd name="connsiteX0" fmla="*/ 1442293 w 1445617"/>
                <a:gd name="connsiteY0" fmla="*/ 1036725 h 1416648"/>
                <a:gd name="connsiteX1" fmla="*/ 1349718 w 1445617"/>
                <a:gd name="connsiteY1" fmla="*/ 770427 h 1416648"/>
                <a:gd name="connsiteX2" fmla="*/ 1094277 w 1445617"/>
                <a:gd name="connsiteY2" fmla="*/ 25251 h 1416648"/>
                <a:gd name="connsiteX3" fmla="*/ 1059419 w 1445617"/>
                <a:gd name="connsiteY3" fmla="*/ 107 h 1416648"/>
                <a:gd name="connsiteX4" fmla="*/ 62802 w 1445617"/>
                <a:gd name="connsiteY4" fmla="*/ 41251 h 1416648"/>
                <a:gd name="connsiteX5" fmla="*/ 13086 w 1445617"/>
                <a:gd name="connsiteY5" fmla="*/ 109255 h 1416648"/>
                <a:gd name="connsiteX6" fmla="*/ 166807 w 1445617"/>
                <a:gd name="connsiteY6" fmla="*/ 575561 h 1416648"/>
                <a:gd name="connsiteX7" fmla="*/ 430247 w 1445617"/>
                <a:gd name="connsiteY7" fmla="*/ 1385312 h 1416648"/>
                <a:gd name="connsiteX8" fmla="*/ 478250 w 1445617"/>
                <a:gd name="connsiteY8" fmla="*/ 1408742 h 1416648"/>
                <a:gd name="connsiteX9" fmla="*/ 1106278 w 1445617"/>
                <a:gd name="connsiteY9" fmla="*/ 1184160 h 1416648"/>
                <a:gd name="connsiteX10" fmla="*/ 1245141 w 1445617"/>
                <a:gd name="connsiteY10" fmla="*/ 1132729 h 1416648"/>
                <a:gd name="connsiteX11" fmla="*/ 1245141 w 1445617"/>
                <a:gd name="connsiteY11" fmla="*/ 1132729 h 1416648"/>
                <a:gd name="connsiteX12" fmla="*/ 1245141 w 1445617"/>
                <a:gd name="connsiteY12" fmla="*/ 1132729 h 1416648"/>
                <a:gd name="connsiteX13" fmla="*/ 1424007 w 1445617"/>
                <a:gd name="connsiteY13" fmla="*/ 1071012 h 1416648"/>
                <a:gd name="connsiteX14" fmla="*/ 1442293 w 1445617"/>
                <a:gd name="connsiteY14" fmla="*/ 1036725 h 1416648"/>
                <a:gd name="connsiteX15" fmla="*/ 1442293 w 1445617"/>
                <a:gd name="connsiteY15" fmla="*/ 1036725 h 141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5617" h="1416648">
                  <a:moveTo>
                    <a:pt x="1442293" y="1036725"/>
                  </a:moveTo>
                  <a:cubicBezTo>
                    <a:pt x="1410292" y="948150"/>
                    <a:pt x="1380005" y="859003"/>
                    <a:pt x="1349718" y="770427"/>
                  </a:cubicBezTo>
                  <a:cubicBezTo>
                    <a:pt x="1263999" y="521845"/>
                    <a:pt x="1178853" y="273833"/>
                    <a:pt x="1094277" y="25251"/>
                  </a:cubicBezTo>
                  <a:cubicBezTo>
                    <a:pt x="1087991" y="6964"/>
                    <a:pt x="1080563" y="-1036"/>
                    <a:pt x="1059419" y="107"/>
                  </a:cubicBezTo>
                  <a:cubicBezTo>
                    <a:pt x="1013131" y="2964"/>
                    <a:pt x="181093" y="35537"/>
                    <a:pt x="62802" y="41251"/>
                  </a:cubicBezTo>
                  <a:cubicBezTo>
                    <a:pt x="-9201" y="44680"/>
                    <a:pt x="-9201" y="41823"/>
                    <a:pt x="13086" y="109255"/>
                  </a:cubicBezTo>
                  <a:cubicBezTo>
                    <a:pt x="64517" y="264690"/>
                    <a:pt x="115948" y="420126"/>
                    <a:pt x="166807" y="575561"/>
                  </a:cubicBezTo>
                  <a:cubicBezTo>
                    <a:pt x="254811" y="845288"/>
                    <a:pt x="342243" y="1115586"/>
                    <a:pt x="430247" y="1385312"/>
                  </a:cubicBezTo>
                  <a:cubicBezTo>
                    <a:pt x="442248" y="1422457"/>
                    <a:pt x="442819" y="1421314"/>
                    <a:pt x="478250" y="1408742"/>
                  </a:cubicBezTo>
                  <a:cubicBezTo>
                    <a:pt x="687973" y="1333881"/>
                    <a:pt x="897126" y="1259592"/>
                    <a:pt x="1106278" y="1184160"/>
                  </a:cubicBezTo>
                  <a:cubicBezTo>
                    <a:pt x="1152566" y="1167588"/>
                    <a:pt x="1201139" y="1155016"/>
                    <a:pt x="1245141" y="1132729"/>
                  </a:cubicBezTo>
                  <a:lnTo>
                    <a:pt x="1245141" y="1132729"/>
                  </a:lnTo>
                  <a:lnTo>
                    <a:pt x="1245141" y="1132729"/>
                  </a:lnTo>
                  <a:cubicBezTo>
                    <a:pt x="1304573" y="1112157"/>
                    <a:pt x="1364004" y="1090442"/>
                    <a:pt x="1424007" y="1071012"/>
                  </a:cubicBezTo>
                  <a:cubicBezTo>
                    <a:pt x="1445150" y="1065298"/>
                    <a:pt x="1449722" y="1057869"/>
                    <a:pt x="1442293" y="1036725"/>
                  </a:cubicBezTo>
                  <a:lnTo>
                    <a:pt x="1442293" y="1036725"/>
                  </a:lnTo>
                  <a:close/>
                </a:path>
              </a:pathLst>
            </a:custGeom>
            <a:solidFill>
              <a:schemeClr val="accent1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6">
              <a:extLst>
                <a:ext uri="{FF2B5EF4-FFF2-40B4-BE49-F238E27FC236}">
                  <a16:creationId xmlns:a16="http://schemas.microsoft.com/office/drawing/2014/main" id="{2D00D367-CD2E-4691-AE9F-1B64354DBCD9}"/>
                </a:ext>
              </a:extLst>
            </p:cNvPr>
            <p:cNvSpPr/>
            <p:nvPr/>
          </p:nvSpPr>
          <p:spPr>
            <a:xfrm>
              <a:off x="7048837" y="4800764"/>
              <a:ext cx="1251998" cy="1394255"/>
            </a:xfrm>
            <a:custGeom>
              <a:avLst/>
              <a:gdLst>
                <a:gd name="connsiteX0" fmla="*/ 1251999 w 1251998"/>
                <a:gd name="connsiteY0" fmla="*/ 1108050 h 1394255"/>
                <a:gd name="connsiteX1" fmla="*/ 413104 w 1251998"/>
                <a:gd name="connsiteY1" fmla="*/ 0 h 1394255"/>
                <a:gd name="connsiteX2" fmla="*/ 62802 w 1251998"/>
                <a:gd name="connsiteY2" fmla="*/ 16001 h 1394255"/>
                <a:gd name="connsiteX3" fmla="*/ 13086 w 1251998"/>
                <a:gd name="connsiteY3" fmla="*/ 84575 h 1394255"/>
                <a:gd name="connsiteX4" fmla="*/ 166807 w 1251998"/>
                <a:gd name="connsiteY4" fmla="*/ 551453 h 1394255"/>
                <a:gd name="connsiteX5" fmla="*/ 429676 w 1251998"/>
                <a:gd name="connsiteY5" fmla="*/ 1362919 h 1394255"/>
                <a:gd name="connsiteX6" fmla="*/ 477678 w 1251998"/>
                <a:gd name="connsiteY6" fmla="*/ 1386348 h 1394255"/>
                <a:gd name="connsiteX7" fmla="*/ 1105706 w 1251998"/>
                <a:gd name="connsiteY7" fmla="*/ 1161195 h 1394255"/>
                <a:gd name="connsiteX8" fmla="*/ 1244570 w 1251998"/>
                <a:gd name="connsiteY8" fmla="*/ 1109764 h 1394255"/>
                <a:gd name="connsiteX9" fmla="*/ 1244570 w 1251998"/>
                <a:gd name="connsiteY9" fmla="*/ 1109764 h 1394255"/>
                <a:gd name="connsiteX10" fmla="*/ 1244570 w 1251998"/>
                <a:gd name="connsiteY10" fmla="*/ 1109764 h 1394255"/>
                <a:gd name="connsiteX11" fmla="*/ 1251999 w 1251998"/>
                <a:gd name="connsiteY11" fmla="*/ 1108050 h 1394255"/>
                <a:gd name="connsiteX12" fmla="*/ 1251999 w 1251998"/>
                <a:gd name="connsiteY12" fmla="*/ 1108050 h 13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1998" h="1394255">
                  <a:moveTo>
                    <a:pt x="1251999" y="1108050"/>
                  </a:moveTo>
                  <a:lnTo>
                    <a:pt x="413104" y="0"/>
                  </a:lnTo>
                  <a:cubicBezTo>
                    <a:pt x="296527" y="10858"/>
                    <a:pt x="179379" y="10286"/>
                    <a:pt x="62802" y="16001"/>
                  </a:cubicBezTo>
                  <a:cubicBezTo>
                    <a:pt x="-9201" y="19429"/>
                    <a:pt x="-9201" y="16572"/>
                    <a:pt x="13086" y="84575"/>
                  </a:cubicBezTo>
                  <a:cubicBezTo>
                    <a:pt x="64517" y="240011"/>
                    <a:pt x="115948" y="396018"/>
                    <a:pt x="166807" y="551453"/>
                  </a:cubicBezTo>
                  <a:cubicBezTo>
                    <a:pt x="254811" y="821751"/>
                    <a:pt x="342243" y="1092049"/>
                    <a:pt x="429676" y="1362919"/>
                  </a:cubicBezTo>
                  <a:cubicBezTo>
                    <a:pt x="441677" y="1400063"/>
                    <a:pt x="442248" y="1398920"/>
                    <a:pt x="477678" y="1386348"/>
                  </a:cubicBezTo>
                  <a:cubicBezTo>
                    <a:pt x="686830" y="1311488"/>
                    <a:pt x="896554" y="1237199"/>
                    <a:pt x="1105706" y="1161195"/>
                  </a:cubicBezTo>
                  <a:cubicBezTo>
                    <a:pt x="1151994" y="1144623"/>
                    <a:pt x="1200568" y="1132051"/>
                    <a:pt x="1244570" y="1109764"/>
                  </a:cubicBezTo>
                  <a:lnTo>
                    <a:pt x="1244570" y="1109764"/>
                  </a:lnTo>
                  <a:lnTo>
                    <a:pt x="1244570" y="1109764"/>
                  </a:lnTo>
                  <a:cubicBezTo>
                    <a:pt x="1247427" y="1109764"/>
                    <a:pt x="1249713" y="1108621"/>
                    <a:pt x="1251999" y="1108050"/>
                  </a:cubicBezTo>
                  <a:lnTo>
                    <a:pt x="1251999" y="110805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97">
              <a:extLst>
                <a:ext uri="{FF2B5EF4-FFF2-40B4-BE49-F238E27FC236}">
                  <a16:creationId xmlns:a16="http://schemas.microsoft.com/office/drawing/2014/main" id="{F642BBE9-0DF7-455F-A019-A4D716B2AD1A}"/>
                </a:ext>
              </a:extLst>
            </p:cNvPr>
            <p:cNvSpPr/>
            <p:nvPr/>
          </p:nvSpPr>
          <p:spPr>
            <a:xfrm>
              <a:off x="7409336" y="6400982"/>
              <a:ext cx="1760252" cy="217078"/>
            </a:xfrm>
            <a:custGeom>
              <a:avLst/>
              <a:gdLst>
                <a:gd name="connsiteX0" fmla="*/ 1634963 w 1760252"/>
                <a:gd name="connsiteY0" fmla="*/ 216435 h 217078"/>
                <a:gd name="connsiteX1" fmla="*/ 84035 w 1760252"/>
                <a:gd name="connsiteY1" fmla="*/ 121574 h 217078"/>
                <a:gd name="connsiteX2" fmla="*/ 603 w 1760252"/>
                <a:gd name="connsiteY2" fmla="*/ 29570 h 217078"/>
                <a:gd name="connsiteX3" fmla="*/ 37748 w 1760252"/>
                <a:gd name="connsiteY3" fmla="*/ 997 h 217078"/>
                <a:gd name="connsiteX4" fmla="*/ 1735539 w 1760252"/>
                <a:gd name="connsiteY4" fmla="*/ 162718 h 217078"/>
                <a:gd name="connsiteX5" fmla="*/ 1760111 w 1760252"/>
                <a:gd name="connsiteY5" fmla="*/ 178719 h 217078"/>
                <a:gd name="connsiteX6" fmla="*/ 1737824 w 1760252"/>
                <a:gd name="connsiteY6" fmla="*/ 197577 h 217078"/>
                <a:gd name="connsiteX7" fmla="*/ 1634963 w 1760252"/>
                <a:gd name="connsiteY7" fmla="*/ 216435 h 217078"/>
                <a:gd name="connsiteX8" fmla="*/ 1634963 w 1760252"/>
                <a:gd name="connsiteY8" fmla="*/ 216435 h 21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252" h="217078">
                  <a:moveTo>
                    <a:pt x="1634963" y="216435"/>
                  </a:moveTo>
                  <a:cubicBezTo>
                    <a:pt x="1518386" y="208435"/>
                    <a:pt x="207470" y="130145"/>
                    <a:pt x="84035" y="121574"/>
                  </a:cubicBezTo>
                  <a:cubicBezTo>
                    <a:pt x="30319" y="118145"/>
                    <a:pt x="-5111" y="77572"/>
                    <a:pt x="603" y="29570"/>
                  </a:cubicBezTo>
                  <a:cubicBezTo>
                    <a:pt x="3460" y="7854"/>
                    <a:pt x="13175" y="-3575"/>
                    <a:pt x="37748" y="997"/>
                  </a:cubicBezTo>
                  <a:cubicBezTo>
                    <a:pt x="112608" y="13569"/>
                    <a:pt x="1641820" y="147289"/>
                    <a:pt x="1735539" y="162718"/>
                  </a:cubicBezTo>
                  <a:cubicBezTo>
                    <a:pt x="1746968" y="164433"/>
                    <a:pt x="1758397" y="167290"/>
                    <a:pt x="1760111" y="178719"/>
                  </a:cubicBezTo>
                  <a:cubicBezTo>
                    <a:pt x="1761825" y="192434"/>
                    <a:pt x="1747539" y="194148"/>
                    <a:pt x="1737824" y="197577"/>
                  </a:cubicBezTo>
                  <a:cubicBezTo>
                    <a:pt x="1704109" y="209006"/>
                    <a:pt x="1670964" y="219864"/>
                    <a:pt x="1634963" y="216435"/>
                  </a:cubicBezTo>
                  <a:lnTo>
                    <a:pt x="1634963" y="216435"/>
                  </a:lnTo>
                  <a:close/>
                </a:path>
              </a:pathLst>
            </a:custGeom>
            <a:solidFill>
              <a:srgbClr val="6F6F6F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98">
              <a:extLst>
                <a:ext uri="{FF2B5EF4-FFF2-40B4-BE49-F238E27FC236}">
                  <a16:creationId xmlns:a16="http://schemas.microsoft.com/office/drawing/2014/main" id="{79971584-8C86-45D7-8925-39DF0ECFAB46}"/>
                </a:ext>
              </a:extLst>
            </p:cNvPr>
            <p:cNvSpPr/>
            <p:nvPr/>
          </p:nvSpPr>
          <p:spPr>
            <a:xfrm>
              <a:off x="6952507" y="4726584"/>
              <a:ext cx="531234" cy="1611633"/>
            </a:xfrm>
            <a:custGeom>
              <a:avLst/>
              <a:gdLst>
                <a:gd name="connsiteX0" fmla="*/ 531149 w 531234"/>
                <a:gd name="connsiteY0" fmla="*/ 1599963 h 1611633"/>
                <a:gd name="connsiteX1" fmla="*/ 524291 w 531234"/>
                <a:gd name="connsiteY1" fmla="*/ 1610821 h 1611633"/>
                <a:gd name="connsiteX2" fmla="*/ 511719 w 531234"/>
                <a:gd name="connsiteY2" fmla="*/ 1606249 h 1611633"/>
                <a:gd name="connsiteX3" fmla="*/ 500290 w 531234"/>
                <a:gd name="connsiteY3" fmla="*/ 1573105 h 1611633"/>
                <a:gd name="connsiteX4" fmla="*/ 294567 w 531234"/>
                <a:gd name="connsiteY4" fmla="*/ 933648 h 1611633"/>
                <a:gd name="connsiteX5" fmla="*/ 8840 w 531234"/>
                <a:gd name="connsiteY5" fmla="*/ 36464 h 1611633"/>
                <a:gd name="connsiteX6" fmla="*/ 8268 w 531234"/>
                <a:gd name="connsiteY6" fmla="*/ 1034 h 1611633"/>
                <a:gd name="connsiteX7" fmla="*/ 28269 w 531234"/>
                <a:gd name="connsiteY7" fmla="*/ 29035 h 1611633"/>
                <a:gd name="connsiteX8" fmla="*/ 288281 w 531234"/>
                <a:gd name="connsiteY8" fmla="*/ 843358 h 1611633"/>
                <a:gd name="connsiteX9" fmla="*/ 524863 w 531234"/>
                <a:gd name="connsiteY9" fmla="*/ 1579962 h 1611633"/>
                <a:gd name="connsiteX10" fmla="*/ 531149 w 531234"/>
                <a:gd name="connsiteY10" fmla="*/ 1599963 h 1611633"/>
                <a:gd name="connsiteX11" fmla="*/ 531149 w 531234"/>
                <a:gd name="connsiteY11" fmla="*/ 1599963 h 16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234" h="1611633">
                  <a:moveTo>
                    <a:pt x="531149" y="1599963"/>
                  </a:moveTo>
                  <a:cubicBezTo>
                    <a:pt x="531720" y="1604535"/>
                    <a:pt x="529434" y="1608535"/>
                    <a:pt x="524291" y="1610821"/>
                  </a:cubicBezTo>
                  <a:cubicBezTo>
                    <a:pt x="518577" y="1613107"/>
                    <a:pt x="514005" y="1610249"/>
                    <a:pt x="511719" y="1606249"/>
                  </a:cubicBezTo>
                  <a:cubicBezTo>
                    <a:pt x="507148" y="1595392"/>
                    <a:pt x="503719" y="1584534"/>
                    <a:pt x="500290" y="1573105"/>
                  </a:cubicBezTo>
                  <a:cubicBezTo>
                    <a:pt x="431716" y="1359953"/>
                    <a:pt x="363141" y="1146800"/>
                    <a:pt x="294567" y="933648"/>
                  </a:cubicBezTo>
                  <a:cubicBezTo>
                    <a:pt x="199134" y="634777"/>
                    <a:pt x="103701" y="335335"/>
                    <a:pt x="8840" y="36464"/>
                  </a:cubicBezTo>
                  <a:cubicBezTo>
                    <a:pt x="5411" y="25607"/>
                    <a:pt x="-8876" y="6749"/>
                    <a:pt x="8268" y="1034"/>
                  </a:cubicBezTo>
                  <a:cubicBezTo>
                    <a:pt x="27126" y="-5252"/>
                    <a:pt x="24840" y="18749"/>
                    <a:pt x="28269" y="29035"/>
                  </a:cubicBezTo>
                  <a:cubicBezTo>
                    <a:pt x="115702" y="299905"/>
                    <a:pt x="201420" y="571917"/>
                    <a:pt x="288281" y="843358"/>
                  </a:cubicBezTo>
                  <a:cubicBezTo>
                    <a:pt x="366570" y="1089083"/>
                    <a:pt x="446002" y="1334237"/>
                    <a:pt x="524863" y="1579962"/>
                  </a:cubicBezTo>
                  <a:cubicBezTo>
                    <a:pt x="526577" y="1585677"/>
                    <a:pt x="528292" y="1592535"/>
                    <a:pt x="531149" y="1599963"/>
                  </a:cubicBezTo>
                  <a:lnTo>
                    <a:pt x="531149" y="1599963"/>
                  </a:lnTo>
                  <a:close/>
                </a:path>
              </a:pathLst>
            </a:custGeom>
            <a:solidFill>
              <a:srgbClr val="9090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99">
              <a:extLst>
                <a:ext uri="{FF2B5EF4-FFF2-40B4-BE49-F238E27FC236}">
                  <a16:creationId xmlns:a16="http://schemas.microsoft.com/office/drawing/2014/main" id="{09420CB6-A438-4D93-8E7F-95AFC84BEB6D}"/>
                </a:ext>
              </a:extLst>
            </p:cNvPr>
            <p:cNvSpPr/>
            <p:nvPr/>
          </p:nvSpPr>
          <p:spPr>
            <a:xfrm>
              <a:off x="7729130" y="6057561"/>
              <a:ext cx="662402" cy="280414"/>
            </a:xfrm>
            <a:custGeom>
              <a:avLst/>
              <a:gdLst>
                <a:gd name="connsiteX0" fmla="*/ 13395 w 662402"/>
                <a:gd name="connsiteY0" fmla="*/ 280415 h 280414"/>
                <a:gd name="connsiteX1" fmla="*/ 251 w 662402"/>
                <a:gd name="connsiteY1" fmla="*/ 273557 h 280414"/>
                <a:gd name="connsiteX2" fmla="*/ 11109 w 662402"/>
                <a:gd name="connsiteY2" fmla="*/ 259271 h 280414"/>
                <a:gd name="connsiteX3" fmla="*/ 628280 w 662402"/>
                <a:gd name="connsiteY3" fmla="*/ 10117 h 280414"/>
                <a:gd name="connsiteX4" fmla="*/ 660853 w 662402"/>
                <a:gd name="connsiteY4" fmla="*/ 7260 h 280414"/>
                <a:gd name="connsiteX5" fmla="*/ 636852 w 662402"/>
                <a:gd name="connsiteY5" fmla="*/ 28975 h 280414"/>
                <a:gd name="connsiteX6" fmla="*/ 13395 w 662402"/>
                <a:gd name="connsiteY6" fmla="*/ 280415 h 280414"/>
                <a:gd name="connsiteX7" fmla="*/ 13395 w 662402"/>
                <a:gd name="connsiteY7" fmla="*/ 280415 h 28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402" h="280414">
                  <a:moveTo>
                    <a:pt x="13395" y="280415"/>
                  </a:moveTo>
                  <a:cubicBezTo>
                    <a:pt x="6537" y="280415"/>
                    <a:pt x="1394" y="279844"/>
                    <a:pt x="251" y="273557"/>
                  </a:cubicBezTo>
                  <a:cubicBezTo>
                    <a:pt x="-1463" y="264414"/>
                    <a:pt x="5966" y="261557"/>
                    <a:pt x="11109" y="259271"/>
                  </a:cubicBezTo>
                  <a:cubicBezTo>
                    <a:pt x="48825" y="243270"/>
                    <a:pt x="460272" y="77549"/>
                    <a:pt x="628280" y="10117"/>
                  </a:cubicBezTo>
                  <a:cubicBezTo>
                    <a:pt x="638566" y="6117"/>
                    <a:pt x="653995" y="-8741"/>
                    <a:pt x="660853" y="7260"/>
                  </a:cubicBezTo>
                  <a:cubicBezTo>
                    <a:pt x="668282" y="23832"/>
                    <a:pt x="647138" y="24403"/>
                    <a:pt x="636852" y="28975"/>
                  </a:cubicBezTo>
                  <a:cubicBezTo>
                    <a:pt x="435700" y="111265"/>
                    <a:pt x="18538" y="278701"/>
                    <a:pt x="13395" y="280415"/>
                  </a:cubicBezTo>
                  <a:lnTo>
                    <a:pt x="13395" y="280415"/>
                  </a:lnTo>
                  <a:close/>
                </a:path>
              </a:pathLst>
            </a:custGeom>
            <a:solidFill>
              <a:srgbClr val="908F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00">
              <a:extLst>
                <a:ext uri="{FF2B5EF4-FFF2-40B4-BE49-F238E27FC236}">
                  <a16:creationId xmlns:a16="http://schemas.microsoft.com/office/drawing/2014/main" id="{75988C69-2E4F-46F4-A863-C4C95E11112A}"/>
                </a:ext>
              </a:extLst>
            </p:cNvPr>
            <p:cNvSpPr/>
            <p:nvPr/>
          </p:nvSpPr>
          <p:spPr>
            <a:xfrm>
              <a:off x="7609376" y="6263687"/>
              <a:ext cx="114290" cy="51430"/>
            </a:xfrm>
            <a:custGeom>
              <a:avLst/>
              <a:gdLst>
                <a:gd name="connsiteX0" fmla="*/ 0 w 114290"/>
                <a:gd name="connsiteY0" fmla="*/ 42288 h 51430"/>
                <a:gd name="connsiteX1" fmla="*/ 110862 w 114290"/>
                <a:gd name="connsiteY1" fmla="*/ 0 h 51430"/>
                <a:gd name="connsiteX2" fmla="*/ 114291 w 114290"/>
                <a:gd name="connsiteY2" fmla="*/ 9143 h 51430"/>
                <a:gd name="connsiteX3" fmla="*/ 3429 w 114290"/>
                <a:gd name="connsiteY3" fmla="*/ 51431 h 51430"/>
                <a:gd name="connsiteX4" fmla="*/ 0 w 114290"/>
                <a:gd name="connsiteY4" fmla="*/ 42288 h 51430"/>
                <a:gd name="connsiteX5" fmla="*/ 0 w 114290"/>
                <a:gd name="connsiteY5" fmla="*/ 42288 h 5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0" h="51430">
                  <a:moveTo>
                    <a:pt x="0" y="42288"/>
                  </a:moveTo>
                  <a:cubicBezTo>
                    <a:pt x="36573" y="28001"/>
                    <a:pt x="73718" y="14286"/>
                    <a:pt x="110862" y="0"/>
                  </a:cubicBezTo>
                  <a:cubicBezTo>
                    <a:pt x="112005" y="3429"/>
                    <a:pt x="113148" y="6286"/>
                    <a:pt x="114291" y="9143"/>
                  </a:cubicBezTo>
                  <a:cubicBezTo>
                    <a:pt x="77718" y="23429"/>
                    <a:pt x="40573" y="37145"/>
                    <a:pt x="3429" y="51431"/>
                  </a:cubicBezTo>
                  <a:cubicBezTo>
                    <a:pt x="2286" y="48574"/>
                    <a:pt x="1143" y="45145"/>
                    <a:pt x="0" y="42288"/>
                  </a:cubicBezTo>
                  <a:lnTo>
                    <a:pt x="0" y="42288"/>
                  </a:lnTo>
                  <a:close/>
                </a:path>
              </a:pathLst>
            </a:custGeom>
            <a:solidFill>
              <a:srgbClr val="D0D0D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DA8FE0-A148-498D-BA79-AF1DC4C3E0CB}"/>
              </a:ext>
            </a:extLst>
          </p:cNvPr>
          <p:cNvGrpSpPr/>
          <p:nvPr/>
        </p:nvGrpSpPr>
        <p:grpSpPr>
          <a:xfrm>
            <a:off x="3245127" y="2991892"/>
            <a:ext cx="1354484" cy="1923181"/>
            <a:chOff x="4160927" y="2978939"/>
            <a:chExt cx="1013906" cy="1439607"/>
          </a:xfrm>
        </p:grpSpPr>
        <p:grpSp>
          <p:nvGrpSpPr>
            <p:cNvPr id="197" name="Group 33">
              <a:extLst>
                <a:ext uri="{FF2B5EF4-FFF2-40B4-BE49-F238E27FC236}">
                  <a16:creationId xmlns:a16="http://schemas.microsoft.com/office/drawing/2014/main" id="{9B268D6B-EC7A-43CA-B3C0-FCDAFC621F34}"/>
                </a:ext>
              </a:extLst>
            </p:cNvPr>
            <p:cNvGrpSpPr/>
            <p:nvPr/>
          </p:nvGrpSpPr>
          <p:grpSpPr>
            <a:xfrm>
              <a:off x="4160927" y="2978939"/>
              <a:ext cx="1013906" cy="1439607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198" name="Freeform: Shape 3">
                <a:extLst>
                  <a:ext uri="{FF2B5EF4-FFF2-40B4-BE49-F238E27FC236}">
                    <a16:creationId xmlns:a16="http://schemas.microsoft.com/office/drawing/2014/main" id="{C9DA77DB-FD08-4B15-BF2C-EB63A60EE4FD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4">
                <a:extLst>
                  <a:ext uri="{FF2B5EF4-FFF2-40B4-BE49-F238E27FC236}">
                    <a16:creationId xmlns:a16="http://schemas.microsoft.com/office/drawing/2014/main" id="{47E31A71-8BDD-425F-AB1C-1515E347EBD1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5">
                <a:extLst>
                  <a:ext uri="{FF2B5EF4-FFF2-40B4-BE49-F238E27FC236}">
                    <a16:creationId xmlns:a16="http://schemas.microsoft.com/office/drawing/2014/main" id="{A83F5FC7-853C-4A5B-B17A-746B8D53D779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6">
                <a:extLst>
                  <a:ext uri="{FF2B5EF4-FFF2-40B4-BE49-F238E27FC236}">
                    <a16:creationId xmlns:a16="http://schemas.microsoft.com/office/drawing/2014/main" id="{595FE759-8BB5-42E7-8C40-1F8EA0871DE7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7">
                <a:extLst>
                  <a:ext uri="{FF2B5EF4-FFF2-40B4-BE49-F238E27FC236}">
                    <a16:creationId xmlns:a16="http://schemas.microsoft.com/office/drawing/2014/main" id="{BF02C5BE-EBD4-4594-BBE0-78E6BDA37BF4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8">
                <a:extLst>
                  <a:ext uri="{FF2B5EF4-FFF2-40B4-BE49-F238E27FC236}">
                    <a16:creationId xmlns:a16="http://schemas.microsoft.com/office/drawing/2014/main" id="{79F17269-BD49-420A-B20A-A7BFF99A958F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FF038E5-75F8-4154-B8CB-DAFB89065C3E}"/>
                </a:ext>
              </a:extLst>
            </p:cNvPr>
            <p:cNvGrpSpPr/>
            <p:nvPr/>
          </p:nvGrpSpPr>
          <p:grpSpPr>
            <a:xfrm flipV="1">
              <a:off x="4432813" y="3299472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9E19484-BE82-4F15-89C4-CA10B0A67EF0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72CBBBD9-D65A-4485-897E-5F533105EE15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B55C44A5-6E08-4E91-9B02-687C90B392A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AEF8433B-05A1-48D5-A1A7-9DFED9CC2C32}"/>
                </a:ext>
              </a:extLst>
            </p:cNvPr>
            <p:cNvGrpSpPr/>
            <p:nvPr/>
          </p:nvGrpSpPr>
          <p:grpSpPr>
            <a:xfrm flipV="1">
              <a:off x="4432813" y="3755468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207" name="사각형: 둥근 모서리 206">
                <a:extLst>
                  <a:ext uri="{FF2B5EF4-FFF2-40B4-BE49-F238E27FC236}">
                    <a16:creationId xmlns:a16="http://schemas.microsoft.com/office/drawing/2014/main" id="{F09A81B2-CE12-47BD-BE2E-4ADF9F3E3AAF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사각형: 둥근 모서리 207">
                <a:extLst>
                  <a:ext uri="{FF2B5EF4-FFF2-40B4-BE49-F238E27FC236}">
                    <a16:creationId xmlns:a16="http://schemas.microsoft.com/office/drawing/2014/main" id="{A1923760-AE1C-476F-8A30-DB4D12F01AC6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사각형: 둥근 모서리 208">
                <a:extLst>
                  <a:ext uri="{FF2B5EF4-FFF2-40B4-BE49-F238E27FC236}">
                    <a16:creationId xmlns:a16="http://schemas.microsoft.com/office/drawing/2014/main" id="{38E85B78-09BF-48CF-B607-54F8C7EF049E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9A18BFCE-BBF8-466E-AD70-BE5B26A9EDCC}"/>
                </a:ext>
              </a:extLst>
            </p:cNvPr>
            <p:cNvGrpSpPr/>
            <p:nvPr/>
          </p:nvGrpSpPr>
          <p:grpSpPr>
            <a:xfrm flipV="1">
              <a:off x="4432813" y="4211464"/>
              <a:ext cx="527928" cy="58693"/>
              <a:chOff x="3058239" y="2911633"/>
              <a:chExt cx="1213216" cy="134881"/>
            </a:xfrm>
            <a:solidFill>
              <a:schemeClr val="bg1"/>
            </a:solidFill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8697D730-8584-4431-A77C-077068344F38}"/>
                  </a:ext>
                </a:extLst>
              </p:cNvPr>
              <p:cNvSpPr/>
              <p:nvPr/>
            </p:nvSpPr>
            <p:spPr>
              <a:xfrm>
                <a:off x="3058239" y="2911633"/>
                <a:ext cx="710482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사각형: 둥근 모서리 211">
                <a:extLst>
                  <a:ext uri="{FF2B5EF4-FFF2-40B4-BE49-F238E27FC236}">
                    <a16:creationId xmlns:a16="http://schemas.microsoft.com/office/drawing/2014/main" id="{CE8DC21E-E9DD-41D2-8575-C59E7551761C}"/>
                  </a:ext>
                </a:extLst>
              </p:cNvPr>
              <p:cNvSpPr/>
              <p:nvPr/>
            </p:nvSpPr>
            <p:spPr>
              <a:xfrm>
                <a:off x="3804088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EF7B0EE5-E394-4456-BB96-2E95AA9E4312}"/>
                  </a:ext>
                </a:extLst>
              </p:cNvPr>
              <p:cNvSpPr/>
              <p:nvPr/>
            </p:nvSpPr>
            <p:spPr>
              <a:xfrm>
                <a:off x="4055455" y="2911633"/>
                <a:ext cx="216000" cy="1348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4" name="Group 26">
            <a:extLst>
              <a:ext uri="{FF2B5EF4-FFF2-40B4-BE49-F238E27FC236}">
                <a16:creationId xmlns:a16="http://schemas.microsoft.com/office/drawing/2014/main" id="{F083FD00-CF42-4895-B404-DAB5D2450E10}"/>
              </a:ext>
            </a:extLst>
          </p:cNvPr>
          <p:cNvGrpSpPr/>
          <p:nvPr/>
        </p:nvGrpSpPr>
        <p:grpSpPr>
          <a:xfrm>
            <a:off x="1478466" y="2469941"/>
            <a:ext cx="1959619" cy="1180979"/>
            <a:chOff x="3767143" y="2846931"/>
            <a:chExt cx="1053838" cy="635103"/>
          </a:xfrm>
        </p:grpSpPr>
        <p:sp>
          <p:nvSpPr>
            <p:cNvPr id="215" name="Freeform: Shape 27">
              <a:extLst>
                <a:ext uri="{FF2B5EF4-FFF2-40B4-BE49-F238E27FC236}">
                  <a16:creationId xmlns:a16="http://schemas.microsoft.com/office/drawing/2014/main" id="{B4219662-386F-4FA9-B81A-C525B440F3E0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8">
              <a:extLst>
                <a:ext uri="{FF2B5EF4-FFF2-40B4-BE49-F238E27FC236}">
                  <a16:creationId xmlns:a16="http://schemas.microsoft.com/office/drawing/2014/main" id="{9D49AE6F-24DA-4271-9A18-0E3E3CA144F2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9">
              <a:extLst>
                <a:ext uri="{FF2B5EF4-FFF2-40B4-BE49-F238E27FC236}">
                  <a16:creationId xmlns:a16="http://schemas.microsoft.com/office/drawing/2014/main" id="{ACBA7363-D1FB-4BAA-B57A-21519B90B42A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30">
              <a:extLst>
                <a:ext uri="{FF2B5EF4-FFF2-40B4-BE49-F238E27FC236}">
                  <a16:creationId xmlns:a16="http://schemas.microsoft.com/office/drawing/2014/main" id="{EEAEB18F-C046-4A32-9508-CDA0F1805200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31">
              <a:extLst>
                <a:ext uri="{FF2B5EF4-FFF2-40B4-BE49-F238E27FC236}">
                  <a16:creationId xmlns:a16="http://schemas.microsoft.com/office/drawing/2014/main" id="{9AE60E09-282E-47CE-B687-F23DFB149B66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32">
              <a:extLst>
                <a:ext uri="{FF2B5EF4-FFF2-40B4-BE49-F238E27FC236}">
                  <a16:creationId xmlns:a16="http://schemas.microsoft.com/office/drawing/2014/main" id="{77A929B3-89E6-41A8-9535-6339A5B5E6A4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6">
            <a:extLst>
              <a:ext uri="{FF2B5EF4-FFF2-40B4-BE49-F238E27FC236}">
                <a16:creationId xmlns:a16="http://schemas.microsoft.com/office/drawing/2014/main" id="{806D9CC7-F0BD-4681-841D-957A31183293}"/>
              </a:ext>
            </a:extLst>
          </p:cNvPr>
          <p:cNvGrpSpPr/>
          <p:nvPr/>
        </p:nvGrpSpPr>
        <p:grpSpPr>
          <a:xfrm>
            <a:off x="1607414" y="3131011"/>
            <a:ext cx="1914233" cy="1051822"/>
            <a:chOff x="3767143" y="2916389"/>
            <a:chExt cx="1029430" cy="565645"/>
          </a:xfrm>
        </p:grpSpPr>
        <p:sp>
          <p:nvSpPr>
            <p:cNvPr id="222" name="Freeform: Shape 27">
              <a:extLst>
                <a:ext uri="{FF2B5EF4-FFF2-40B4-BE49-F238E27FC236}">
                  <a16:creationId xmlns:a16="http://schemas.microsoft.com/office/drawing/2014/main" id="{0862D385-3D41-434A-936B-1C3CDB36B9E6}"/>
                </a:ext>
              </a:extLst>
            </p:cNvPr>
            <p:cNvSpPr/>
            <p:nvPr/>
          </p:nvSpPr>
          <p:spPr>
            <a:xfrm>
              <a:off x="3813737" y="2969274"/>
              <a:ext cx="942959" cy="464494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341244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195274 w 967795"/>
                <a:gd name="connsiteY1" fmla="*/ 327981 h 543968"/>
                <a:gd name="connsiteX2" fmla="*/ 480336 w 967795"/>
                <a:gd name="connsiteY2" fmla="*/ 341244 h 543968"/>
                <a:gd name="connsiteX3" fmla="*/ 704310 w 967795"/>
                <a:gd name="connsiteY3" fmla="*/ 230656 h 543968"/>
                <a:gd name="connsiteX4" fmla="*/ 967795 w 967795"/>
                <a:gd name="connsiteY4" fmla="*/ 0 h 543968"/>
                <a:gd name="connsiteX0" fmla="*/ 0 w 942959"/>
                <a:gd name="connsiteY0" fmla="*/ 464494 h 464494"/>
                <a:gd name="connsiteX1" fmla="*/ 195274 w 942959"/>
                <a:gd name="connsiteY1" fmla="*/ 248507 h 464494"/>
                <a:gd name="connsiteX2" fmla="*/ 480336 w 942959"/>
                <a:gd name="connsiteY2" fmla="*/ 261770 h 464494"/>
                <a:gd name="connsiteX3" fmla="*/ 704310 w 942959"/>
                <a:gd name="connsiteY3" fmla="*/ 151182 h 464494"/>
                <a:gd name="connsiteX4" fmla="*/ 942959 w 942959"/>
                <a:gd name="connsiteY4" fmla="*/ 0 h 46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59" h="464494">
                  <a:moveTo>
                    <a:pt x="0" y="464494"/>
                  </a:moveTo>
                  <a:lnTo>
                    <a:pt x="195274" y="248507"/>
                  </a:lnTo>
                  <a:lnTo>
                    <a:pt x="480336" y="261770"/>
                  </a:lnTo>
                  <a:lnTo>
                    <a:pt x="704310" y="151182"/>
                  </a:lnTo>
                  <a:lnTo>
                    <a:pt x="942959" y="0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8">
              <a:extLst>
                <a:ext uri="{FF2B5EF4-FFF2-40B4-BE49-F238E27FC236}">
                  <a16:creationId xmlns:a16="http://schemas.microsoft.com/office/drawing/2014/main" id="{A04C2BAC-0315-47B5-9B51-05BD6A732547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9">
              <a:extLst>
                <a:ext uri="{FF2B5EF4-FFF2-40B4-BE49-F238E27FC236}">
                  <a16:creationId xmlns:a16="http://schemas.microsoft.com/office/drawing/2014/main" id="{4F49C78F-A83D-4202-861E-F83F9C66F1D8}"/>
                </a:ext>
              </a:extLst>
            </p:cNvPr>
            <p:cNvSpPr/>
            <p:nvPr/>
          </p:nvSpPr>
          <p:spPr>
            <a:xfrm>
              <a:off x="3955029" y="3180022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30">
              <a:extLst>
                <a:ext uri="{FF2B5EF4-FFF2-40B4-BE49-F238E27FC236}">
                  <a16:creationId xmlns:a16="http://schemas.microsoft.com/office/drawing/2014/main" id="{7B757BDA-5F08-4EBD-9B39-DCA7A9EDB529}"/>
                </a:ext>
              </a:extLst>
            </p:cNvPr>
            <p:cNvSpPr/>
            <p:nvPr/>
          </p:nvSpPr>
          <p:spPr>
            <a:xfrm>
              <a:off x="4238282" y="3178466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31">
              <a:extLst>
                <a:ext uri="{FF2B5EF4-FFF2-40B4-BE49-F238E27FC236}">
                  <a16:creationId xmlns:a16="http://schemas.microsoft.com/office/drawing/2014/main" id="{7924A3E9-C6CD-4468-9703-4F55CC1780DE}"/>
                </a:ext>
              </a:extLst>
            </p:cNvPr>
            <p:cNvSpPr/>
            <p:nvPr/>
          </p:nvSpPr>
          <p:spPr>
            <a:xfrm>
              <a:off x="4458316" y="3064666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32">
              <a:extLst>
                <a:ext uri="{FF2B5EF4-FFF2-40B4-BE49-F238E27FC236}">
                  <a16:creationId xmlns:a16="http://schemas.microsoft.com/office/drawing/2014/main" id="{9F230448-3710-44AB-8CDC-BB937753F968}"/>
                </a:ext>
              </a:extLst>
            </p:cNvPr>
            <p:cNvSpPr/>
            <p:nvPr/>
          </p:nvSpPr>
          <p:spPr>
            <a:xfrm>
              <a:off x="4704027" y="2916389"/>
              <a:ext cx="92546" cy="92546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 descr="Tick with solid fill">
            <a:extLst>
              <a:ext uri="{FF2B5EF4-FFF2-40B4-BE49-F238E27FC236}">
                <a16:creationId xmlns:a16="http://schemas.microsoft.com/office/drawing/2014/main" id="{43948748-AF5F-CCEC-2952-6714D5FA7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577" y="450830"/>
            <a:ext cx="501603" cy="501603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8A6EA54-6861-D73A-4738-0DC8DBCB9D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" y="6312898"/>
            <a:ext cx="1042437" cy="43652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2F2440A-3BF3-6C82-DFD1-E31CB1E9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40" y="6257705"/>
            <a:ext cx="922463" cy="4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8719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1101A-5717-4517-8F35-0D24EFBD14D4}"/>
              </a:ext>
            </a:extLst>
          </p:cNvPr>
          <p:cNvSpPr txBox="1"/>
          <p:nvPr/>
        </p:nvSpPr>
        <p:spPr>
          <a:xfrm>
            <a:off x="713272" y="2047618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59B07-15BD-4B3F-9779-526231D07735}"/>
              </a:ext>
            </a:extLst>
          </p:cNvPr>
          <p:cNvSpPr txBox="1"/>
          <p:nvPr/>
        </p:nvSpPr>
        <p:spPr>
          <a:xfrm>
            <a:off x="713272" y="2562177"/>
            <a:ext cx="6194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I believe that this Template will your Time, Money and Reputation. Get a modern PowerPoint  Presentation that is beautifully designed. Easy to change colors, photos and Text. Get a modern PowerPoint  Presentation that is beautifully designed. </a:t>
            </a: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believe that this Template will your Time, Money and Reputation.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2890C4-7CF7-45A1-B465-F5BCA989B31F}"/>
              </a:ext>
            </a:extLst>
          </p:cNvPr>
          <p:cNvSpPr/>
          <p:nvPr/>
        </p:nvSpPr>
        <p:spPr>
          <a:xfrm>
            <a:off x="757966" y="4437112"/>
            <a:ext cx="2926794" cy="1634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84A0618-7029-47A8-8DDF-2F3EF948883F}"/>
              </a:ext>
            </a:extLst>
          </p:cNvPr>
          <p:cNvSpPr/>
          <p:nvPr/>
        </p:nvSpPr>
        <p:spPr>
          <a:xfrm>
            <a:off x="4098826" y="4437112"/>
            <a:ext cx="2926794" cy="163420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4"/>
              </a:solidFill>
            </a:endParaRPr>
          </a:p>
        </p:txBody>
      </p:sp>
      <p:grpSp>
        <p:nvGrpSpPr>
          <p:cNvPr id="8" name="Group 14">
            <a:extLst>
              <a:ext uri="{FF2B5EF4-FFF2-40B4-BE49-F238E27FC236}">
                <a16:creationId xmlns:a16="http://schemas.microsoft.com/office/drawing/2014/main" id="{0570874A-7A54-401F-B248-91AC6C3EC08B}"/>
              </a:ext>
            </a:extLst>
          </p:cNvPr>
          <p:cNvGrpSpPr/>
          <p:nvPr/>
        </p:nvGrpSpPr>
        <p:grpSpPr>
          <a:xfrm>
            <a:off x="911940" y="5032804"/>
            <a:ext cx="2618846" cy="923330"/>
            <a:chOff x="591574" y="5195758"/>
            <a:chExt cx="1682436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8D6414-AFFA-4CFB-B919-86AD8E228936}"/>
                </a:ext>
              </a:extLst>
            </p:cNvPr>
            <p:cNvSpPr txBox="1"/>
            <p:nvPr/>
          </p:nvSpPr>
          <p:spPr>
            <a:xfrm>
              <a:off x="591575" y="5472757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37E63-1C96-45B2-B3F3-6CA44B749284}"/>
                </a:ext>
              </a:extLst>
            </p:cNvPr>
            <p:cNvSpPr txBox="1"/>
            <p:nvPr/>
          </p:nvSpPr>
          <p:spPr>
            <a:xfrm>
              <a:off x="591574" y="5195758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FCD4B0EE-E5BE-4327-88F4-262B2E07BE8F}"/>
              </a:ext>
            </a:extLst>
          </p:cNvPr>
          <p:cNvGrpSpPr/>
          <p:nvPr/>
        </p:nvGrpSpPr>
        <p:grpSpPr>
          <a:xfrm>
            <a:off x="4252800" y="5032804"/>
            <a:ext cx="2618846" cy="923330"/>
            <a:chOff x="591574" y="5195758"/>
            <a:chExt cx="1682436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56D53C-3D7A-4182-AEBC-46C345B0A7F8}"/>
                </a:ext>
              </a:extLst>
            </p:cNvPr>
            <p:cNvSpPr txBox="1"/>
            <p:nvPr/>
          </p:nvSpPr>
          <p:spPr>
            <a:xfrm>
              <a:off x="591575" y="5472757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797FBC-EE98-4A97-8E8D-DD16D0246021}"/>
                </a:ext>
              </a:extLst>
            </p:cNvPr>
            <p:cNvSpPr txBox="1"/>
            <p:nvPr/>
          </p:nvSpPr>
          <p:spPr>
            <a:xfrm>
              <a:off x="591574" y="5195758"/>
              <a:ext cx="168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F80621-AB5C-4D44-8156-F41497C169D9}"/>
              </a:ext>
            </a:extLst>
          </p:cNvPr>
          <p:cNvSpPr txBox="1"/>
          <p:nvPr/>
        </p:nvSpPr>
        <p:spPr>
          <a:xfrm>
            <a:off x="713272" y="786687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BE57BED4-F3FE-4BC7-A476-A1438FAE16AA}"/>
              </a:ext>
            </a:extLst>
          </p:cNvPr>
          <p:cNvSpPr/>
          <p:nvPr/>
        </p:nvSpPr>
        <p:spPr>
          <a:xfrm>
            <a:off x="2096879" y="4573724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AC6A6-4162-493C-AED4-8CCEAFDB0563}"/>
              </a:ext>
            </a:extLst>
          </p:cNvPr>
          <p:cNvSpPr/>
          <p:nvPr/>
        </p:nvSpPr>
        <p:spPr>
          <a:xfrm rot="5400000">
            <a:off x="5415446" y="4569409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D21744-716D-43BB-91F7-0B4060D3C44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7DA3E5F3-993D-44D5-B0C3-9FD0B7132BA0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365129" y="436447"/>
            <a:ext cx="28657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+mj-lt"/>
                <a:cs typeface="Arial" pitchFamily="34" charset="0"/>
              </a:rPr>
              <a:t>Column  Style</a:t>
            </a:r>
            <a:endParaRPr lang="ko-KR" altLang="en-US" sz="54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60464-8ED7-4AC2-ACD1-1F8E42EF985F}"/>
              </a:ext>
            </a:extLst>
          </p:cNvPr>
          <p:cNvSpPr txBox="1"/>
          <p:nvPr/>
        </p:nvSpPr>
        <p:spPr>
          <a:xfrm>
            <a:off x="4259444" y="2042727"/>
            <a:ext cx="704428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400" b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3058D-25AA-45C9-94EE-5B4F0E334E6A}"/>
              </a:ext>
            </a:extLst>
          </p:cNvPr>
          <p:cNvSpPr txBox="1"/>
          <p:nvPr/>
        </p:nvSpPr>
        <p:spPr>
          <a:xfrm>
            <a:off x="4259444" y="2646343"/>
            <a:ext cx="70442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</a:t>
            </a:r>
          </a:p>
          <a:p>
            <a:endParaRPr lang="en-US" altLang="ko-KR" sz="12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38D9-F074-476D-BFB5-72AEA91398EB}"/>
              </a:ext>
            </a:extLst>
          </p:cNvPr>
          <p:cNvSpPr txBox="1"/>
          <p:nvPr/>
        </p:nvSpPr>
        <p:spPr>
          <a:xfrm>
            <a:off x="813029" y="3159815"/>
            <a:ext cx="20782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Freeform: Shape 4">
            <a:extLst>
              <a:ext uri="{FF2B5EF4-FFF2-40B4-BE49-F238E27FC236}">
                <a16:creationId xmlns:a16="http://schemas.microsoft.com/office/drawing/2014/main" id="{0F912BDF-7B76-4128-B99F-EDC5D526A746}"/>
              </a:ext>
            </a:extLst>
          </p:cNvPr>
          <p:cNvSpPr/>
          <p:nvPr/>
        </p:nvSpPr>
        <p:spPr>
          <a:xfrm>
            <a:off x="662429" y="2627220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67E63E9D-088F-4C03-ACD8-F4837B786305}"/>
              </a:ext>
            </a:extLst>
          </p:cNvPr>
          <p:cNvSpPr/>
          <p:nvPr/>
        </p:nvSpPr>
        <p:spPr>
          <a:xfrm rot="10800000">
            <a:off x="2484629" y="5837471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0" y="15525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>
                <a:solidFill>
                  <a:schemeClr val="bg1"/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4FB60-8C2B-4F52-A9C3-6EED34C61048}"/>
              </a:ext>
            </a:extLst>
          </p:cNvPr>
          <p:cNvSpPr txBox="1"/>
          <p:nvPr/>
        </p:nvSpPr>
        <p:spPr>
          <a:xfrm>
            <a:off x="856572" y="1809985"/>
            <a:ext cx="20782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I hope and I believe that this Template will your Time, Money and Reputation. </a:t>
            </a:r>
            <a:endParaRPr lang="ko-KR" alt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4101F6B4-66B6-4457-8045-D2C7E7849114}"/>
              </a:ext>
            </a:extLst>
          </p:cNvPr>
          <p:cNvSpPr/>
          <p:nvPr/>
        </p:nvSpPr>
        <p:spPr>
          <a:xfrm>
            <a:off x="705972" y="1277390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67CBE4BC-6B3E-46E9-8611-39AB0C1A01F8}"/>
              </a:ext>
            </a:extLst>
          </p:cNvPr>
          <p:cNvSpPr/>
          <p:nvPr/>
        </p:nvSpPr>
        <p:spPr>
          <a:xfrm rot="10800000">
            <a:off x="2500518" y="5324738"/>
            <a:ext cx="451691" cy="417752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B97266FE-69DA-4ED6-A7B7-F0100337A8CE}"/>
              </a:ext>
            </a:extLst>
          </p:cNvPr>
          <p:cNvGrpSpPr/>
          <p:nvPr/>
        </p:nvGrpSpPr>
        <p:grpSpPr>
          <a:xfrm>
            <a:off x="6811014" y="1453369"/>
            <a:ext cx="2078218" cy="4244679"/>
            <a:chOff x="5263197" y="1854561"/>
            <a:chExt cx="2078218" cy="4244679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A7EE6104-5C0A-4241-B98D-BB463A8B52DD}"/>
                </a:ext>
              </a:extLst>
            </p:cNvPr>
            <p:cNvGrpSpPr/>
            <p:nvPr/>
          </p:nvGrpSpPr>
          <p:grpSpPr>
            <a:xfrm>
              <a:off x="5263197" y="2554677"/>
              <a:ext cx="2078218" cy="3544563"/>
              <a:chOff x="2227884" y="1330362"/>
              <a:chExt cx="3253999" cy="354456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8D4046-B0D7-4573-A27B-13D6CBF18482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C9FCA-35C2-4103-AD89-0C5EFE39F880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A95DBE-CED0-4429-86B0-A74A6CEA4EF0}"/>
                </a:ext>
              </a:extLst>
            </p:cNvPr>
            <p:cNvSpPr txBox="1"/>
            <p:nvPr/>
          </p:nvSpPr>
          <p:spPr>
            <a:xfrm>
              <a:off x="5263197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5E0CCBC8-9BDF-4849-8B9E-10C773605654}"/>
              </a:ext>
            </a:extLst>
          </p:cNvPr>
          <p:cNvGrpSpPr/>
          <p:nvPr/>
        </p:nvGrpSpPr>
        <p:grpSpPr>
          <a:xfrm>
            <a:off x="4364817" y="1453369"/>
            <a:ext cx="2078218" cy="4244679"/>
            <a:chOff x="3354985" y="1854561"/>
            <a:chExt cx="2078218" cy="42446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33C23F-7D4C-493B-B761-D2750E645462}"/>
                </a:ext>
              </a:extLst>
            </p:cNvPr>
            <p:cNvSpPr txBox="1"/>
            <p:nvPr/>
          </p:nvSpPr>
          <p:spPr>
            <a:xfrm>
              <a:off x="3354985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F2347D27-CBF4-4C54-88D4-73796B01CD9E}"/>
                </a:ext>
              </a:extLst>
            </p:cNvPr>
            <p:cNvGrpSpPr/>
            <p:nvPr/>
          </p:nvGrpSpPr>
          <p:grpSpPr>
            <a:xfrm>
              <a:off x="3354985" y="2554677"/>
              <a:ext cx="2078218" cy="3544563"/>
              <a:chOff x="2227884" y="1330362"/>
              <a:chExt cx="3253999" cy="354456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5EE87-D4A6-46A8-8048-2CF23D87E578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AA36D9-E47B-4E2A-ABF5-3189003E4F4F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9" name="Group 11">
            <a:extLst>
              <a:ext uri="{FF2B5EF4-FFF2-40B4-BE49-F238E27FC236}">
                <a16:creationId xmlns:a16="http://schemas.microsoft.com/office/drawing/2014/main" id="{C811AB08-2C58-4F3E-945E-821C4777CF0B}"/>
              </a:ext>
            </a:extLst>
          </p:cNvPr>
          <p:cNvGrpSpPr/>
          <p:nvPr/>
        </p:nvGrpSpPr>
        <p:grpSpPr>
          <a:xfrm>
            <a:off x="9257210" y="1453369"/>
            <a:ext cx="2078218" cy="4244679"/>
            <a:chOff x="7171409" y="1854561"/>
            <a:chExt cx="2078218" cy="4244679"/>
          </a:xfrm>
        </p:grpSpPr>
        <p:grpSp>
          <p:nvGrpSpPr>
            <p:cNvPr id="20" name="Group 12">
              <a:extLst>
                <a:ext uri="{FF2B5EF4-FFF2-40B4-BE49-F238E27FC236}">
                  <a16:creationId xmlns:a16="http://schemas.microsoft.com/office/drawing/2014/main" id="{E96E3B6F-2B80-4D3A-B954-0F22C141B548}"/>
                </a:ext>
              </a:extLst>
            </p:cNvPr>
            <p:cNvGrpSpPr/>
            <p:nvPr/>
          </p:nvGrpSpPr>
          <p:grpSpPr>
            <a:xfrm>
              <a:off x="7171409" y="2554677"/>
              <a:ext cx="2078218" cy="3544563"/>
              <a:chOff x="2227884" y="1330362"/>
              <a:chExt cx="3253999" cy="35445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18C402-AAB2-465C-8300-47FC1007395C}"/>
                  </a:ext>
                </a:extLst>
              </p:cNvPr>
              <p:cNvSpPr txBox="1"/>
              <p:nvPr/>
            </p:nvSpPr>
            <p:spPr>
              <a:xfrm>
                <a:off x="2227884" y="1827937"/>
                <a:ext cx="325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</a:t>
                </a:r>
              </a:p>
              <a:p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718E5A-EF46-46AD-BA83-736BADF6BEC9}"/>
                  </a:ext>
                </a:extLst>
              </p:cNvPr>
              <p:cNvSpPr txBox="1"/>
              <p:nvPr/>
            </p:nvSpPr>
            <p:spPr>
              <a:xfrm>
                <a:off x="2227884" y="1330362"/>
                <a:ext cx="32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  <a:cs typeface="Arial" pitchFamily="34" charset="0"/>
                  </a:rPr>
                  <a:t>Easy to change colors, photos and Text.</a:t>
                </a:r>
                <a:endParaRPr lang="ko-KR" altLang="en-US" sz="12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BB9188-1DD6-4A12-8DB3-4175CFEAF59C}"/>
                </a:ext>
              </a:extLst>
            </p:cNvPr>
            <p:cNvSpPr txBox="1"/>
            <p:nvPr/>
          </p:nvSpPr>
          <p:spPr>
            <a:xfrm>
              <a:off x="7171409" y="185456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Shapes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6CC05D-0376-4A90-AF9F-34F709F316DF}"/>
              </a:ext>
            </a:extLst>
          </p:cNvPr>
          <p:cNvGrpSpPr/>
          <p:nvPr/>
        </p:nvGrpSpPr>
        <p:grpSpPr>
          <a:xfrm>
            <a:off x="33220" y="1049730"/>
            <a:ext cx="4580078" cy="3232119"/>
            <a:chOff x="903382" y="2469941"/>
            <a:chExt cx="3696229" cy="2608395"/>
          </a:xfrm>
        </p:grpSpPr>
        <p:grpSp>
          <p:nvGrpSpPr>
            <p:cNvPr id="3" name="Group 293">
              <a:extLst>
                <a:ext uri="{FF2B5EF4-FFF2-40B4-BE49-F238E27FC236}">
                  <a16:creationId xmlns:a16="http://schemas.microsoft.com/office/drawing/2014/main" id="{2F1686FF-4DFA-46FB-8F85-8D01E1000A58}"/>
                </a:ext>
              </a:extLst>
            </p:cNvPr>
            <p:cNvGrpSpPr/>
            <p:nvPr/>
          </p:nvGrpSpPr>
          <p:grpSpPr>
            <a:xfrm>
              <a:off x="903382" y="3271851"/>
              <a:ext cx="2717471" cy="1806485"/>
              <a:chOff x="6917382" y="4652701"/>
              <a:chExt cx="2983072" cy="1983048"/>
            </a:xfrm>
          </p:grpSpPr>
          <p:sp>
            <p:nvSpPr>
              <p:cNvPr id="4" name="Freeform: Shape 294">
                <a:extLst>
                  <a:ext uri="{FF2B5EF4-FFF2-40B4-BE49-F238E27FC236}">
                    <a16:creationId xmlns:a16="http://schemas.microsoft.com/office/drawing/2014/main" id="{37D77E9C-5A3B-486E-9DDE-CA8F3D0CDFF3}"/>
                  </a:ext>
                </a:extLst>
              </p:cNvPr>
              <p:cNvSpPr/>
              <p:nvPr/>
            </p:nvSpPr>
            <p:spPr>
              <a:xfrm>
                <a:off x="6917382" y="4652701"/>
                <a:ext cx="2983072" cy="1983048"/>
              </a:xfrm>
              <a:custGeom>
                <a:avLst/>
                <a:gdLst>
                  <a:gd name="connsiteX0" fmla="*/ 2977241 w 2983072"/>
                  <a:gd name="connsiteY0" fmla="*/ 1404120 h 1983048"/>
                  <a:gd name="connsiteX1" fmla="*/ 1664038 w 2983072"/>
                  <a:gd name="connsiteY1" fmla="*/ 1312116 h 1983048"/>
                  <a:gd name="connsiteX2" fmla="*/ 1634323 w 2983072"/>
                  <a:gd name="connsiteY2" fmla="*/ 1288114 h 1983048"/>
                  <a:gd name="connsiteX3" fmla="*/ 1230305 w 2983072"/>
                  <a:gd name="connsiteY3" fmla="*/ 69774 h 1983048"/>
                  <a:gd name="connsiteX4" fmla="*/ 1130872 w 2983072"/>
                  <a:gd name="connsiteY4" fmla="*/ 56 h 1983048"/>
                  <a:gd name="connsiteX5" fmla="*/ 68538 w 2983072"/>
                  <a:gd name="connsiteY5" fmla="*/ 15486 h 1983048"/>
                  <a:gd name="connsiteX6" fmla="*/ 1678 w 2983072"/>
                  <a:gd name="connsiteY6" fmla="*/ 98918 h 1983048"/>
                  <a:gd name="connsiteX7" fmla="*/ 437126 w 2983072"/>
                  <a:gd name="connsiteY7" fmla="*/ 1469265 h 1983048"/>
                  <a:gd name="connsiteX8" fmla="*/ 531416 w 2983072"/>
                  <a:gd name="connsiteY8" fmla="*/ 1703562 h 1983048"/>
                  <a:gd name="connsiteX9" fmla="*/ 478271 w 2983072"/>
                  <a:gd name="connsiteY9" fmla="*/ 1825853 h 1983048"/>
                  <a:gd name="connsiteX10" fmla="*/ 554274 w 2983072"/>
                  <a:gd name="connsiteY10" fmla="*/ 1888141 h 1983048"/>
                  <a:gd name="connsiteX11" fmla="*/ 2109201 w 2983072"/>
                  <a:gd name="connsiteY11" fmla="*/ 1983003 h 1983048"/>
                  <a:gd name="connsiteX12" fmla="*/ 2322354 w 2983072"/>
                  <a:gd name="connsiteY12" fmla="*/ 1912714 h 1983048"/>
                  <a:gd name="connsiteX13" fmla="*/ 2959525 w 2983072"/>
                  <a:gd name="connsiteY13" fmla="*/ 1470408 h 1983048"/>
                  <a:gd name="connsiteX14" fmla="*/ 2977241 w 2983072"/>
                  <a:gd name="connsiteY14" fmla="*/ 1404120 h 1983048"/>
                  <a:gd name="connsiteX15" fmla="*/ 2977241 w 2983072"/>
                  <a:gd name="connsiteY15" fmla="*/ 1404120 h 198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83072" h="1983048">
                    <a:moveTo>
                      <a:pt x="2977241" y="1404120"/>
                    </a:moveTo>
                    <a:cubicBezTo>
                      <a:pt x="2934953" y="1378976"/>
                      <a:pt x="1826903" y="1330402"/>
                      <a:pt x="1664038" y="1312116"/>
                    </a:cubicBezTo>
                    <a:cubicBezTo>
                      <a:pt x="1645752" y="1310401"/>
                      <a:pt x="1638895" y="1303544"/>
                      <a:pt x="1634323" y="1288114"/>
                    </a:cubicBezTo>
                    <a:cubicBezTo>
                      <a:pt x="1595464" y="1168680"/>
                      <a:pt x="1325737" y="356644"/>
                      <a:pt x="1230305" y="69774"/>
                    </a:cubicBezTo>
                    <a:cubicBezTo>
                      <a:pt x="1212018" y="14914"/>
                      <a:pt x="1189160" y="-1087"/>
                      <a:pt x="1130872" y="56"/>
                    </a:cubicBezTo>
                    <a:cubicBezTo>
                      <a:pt x="1060011" y="1199"/>
                      <a:pt x="140541" y="14914"/>
                      <a:pt x="68538" y="15486"/>
                    </a:cubicBezTo>
                    <a:cubicBezTo>
                      <a:pt x="17678" y="16057"/>
                      <a:pt x="-6894" y="48059"/>
                      <a:pt x="1678" y="98918"/>
                    </a:cubicBezTo>
                    <a:cubicBezTo>
                      <a:pt x="6249" y="125776"/>
                      <a:pt x="422840" y="1433835"/>
                      <a:pt x="437126" y="1469265"/>
                    </a:cubicBezTo>
                    <a:cubicBezTo>
                      <a:pt x="467413" y="1548126"/>
                      <a:pt x="471413" y="1637273"/>
                      <a:pt x="531416" y="1703562"/>
                    </a:cubicBezTo>
                    <a:cubicBezTo>
                      <a:pt x="458270" y="1744707"/>
                      <a:pt x="455413" y="1751564"/>
                      <a:pt x="478271" y="1825853"/>
                    </a:cubicBezTo>
                    <a:cubicBezTo>
                      <a:pt x="489700" y="1863569"/>
                      <a:pt x="514272" y="1885284"/>
                      <a:pt x="554274" y="1888141"/>
                    </a:cubicBezTo>
                    <a:cubicBezTo>
                      <a:pt x="729711" y="1900713"/>
                      <a:pt x="1952051" y="1985289"/>
                      <a:pt x="2109201" y="1983003"/>
                    </a:cubicBezTo>
                    <a:cubicBezTo>
                      <a:pt x="2188062" y="1981288"/>
                      <a:pt x="2226350" y="1983574"/>
                      <a:pt x="2322354" y="1912714"/>
                    </a:cubicBezTo>
                    <a:cubicBezTo>
                      <a:pt x="2388643" y="1865283"/>
                      <a:pt x="2905809" y="1512125"/>
                      <a:pt x="2959525" y="1470408"/>
                    </a:cubicBezTo>
                    <a:cubicBezTo>
                      <a:pt x="2984670" y="1449836"/>
                      <a:pt x="2988098" y="1430978"/>
                      <a:pt x="2977241" y="1404120"/>
                    </a:cubicBezTo>
                    <a:lnTo>
                      <a:pt x="2977241" y="1404120"/>
                    </a:lnTo>
                    <a:close/>
                  </a:path>
                </a:pathLst>
              </a:custGeom>
              <a:solidFill>
                <a:srgbClr val="484848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295">
                <a:extLst>
                  <a:ext uri="{FF2B5EF4-FFF2-40B4-BE49-F238E27FC236}">
                    <a16:creationId xmlns:a16="http://schemas.microsoft.com/office/drawing/2014/main" id="{2779BF5B-56CA-4AD0-ABC6-E804E2EE7145}"/>
                  </a:ext>
                </a:extLst>
              </p:cNvPr>
              <p:cNvSpPr/>
              <p:nvPr/>
            </p:nvSpPr>
            <p:spPr>
              <a:xfrm>
                <a:off x="7049409" y="4778370"/>
                <a:ext cx="1445617" cy="1416648"/>
              </a:xfrm>
              <a:custGeom>
                <a:avLst/>
                <a:gdLst>
                  <a:gd name="connsiteX0" fmla="*/ 1442293 w 1445617"/>
                  <a:gd name="connsiteY0" fmla="*/ 1036725 h 1416648"/>
                  <a:gd name="connsiteX1" fmla="*/ 1349718 w 1445617"/>
                  <a:gd name="connsiteY1" fmla="*/ 770427 h 1416648"/>
                  <a:gd name="connsiteX2" fmla="*/ 1094277 w 1445617"/>
                  <a:gd name="connsiteY2" fmla="*/ 25251 h 1416648"/>
                  <a:gd name="connsiteX3" fmla="*/ 1059419 w 1445617"/>
                  <a:gd name="connsiteY3" fmla="*/ 107 h 1416648"/>
                  <a:gd name="connsiteX4" fmla="*/ 62802 w 1445617"/>
                  <a:gd name="connsiteY4" fmla="*/ 41251 h 1416648"/>
                  <a:gd name="connsiteX5" fmla="*/ 13086 w 1445617"/>
                  <a:gd name="connsiteY5" fmla="*/ 109255 h 1416648"/>
                  <a:gd name="connsiteX6" fmla="*/ 166807 w 1445617"/>
                  <a:gd name="connsiteY6" fmla="*/ 575561 h 1416648"/>
                  <a:gd name="connsiteX7" fmla="*/ 430247 w 1445617"/>
                  <a:gd name="connsiteY7" fmla="*/ 1385312 h 1416648"/>
                  <a:gd name="connsiteX8" fmla="*/ 478250 w 1445617"/>
                  <a:gd name="connsiteY8" fmla="*/ 1408742 h 1416648"/>
                  <a:gd name="connsiteX9" fmla="*/ 1106278 w 1445617"/>
                  <a:gd name="connsiteY9" fmla="*/ 1184160 h 1416648"/>
                  <a:gd name="connsiteX10" fmla="*/ 1245141 w 1445617"/>
                  <a:gd name="connsiteY10" fmla="*/ 1132729 h 1416648"/>
                  <a:gd name="connsiteX11" fmla="*/ 1245141 w 1445617"/>
                  <a:gd name="connsiteY11" fmla="*/ 1132729 h 1416648"/>
                  <a:gd name="connsiteX12" fmla="*/ 1245141 w 1445617"/>
                  <a:gd name="connsiteY12" fmla="*/ 1132729 h 1416648"/>
                  <a:gd name="connsiteX13" fmla="*/ 1424007 w 1445617"/>
                  <a:gd name="connsiteY13" fmla="*/ 1071012 h 1416648"/>
                  <a:gd name="connsiteX14" fmla="*/ 1442293 w 1445617"/>
                  <a:gd name="connsiteY14" fmla="*/ 1036725 h 1416648"/>
                  <a:gd name="connsiteX15" fmla="*/ 1442293 w 1445617"/>
                  <a:gd name="connsiteY15" fmla="*/ 1036725 h 141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5617" h="1416648">
                    <a:moveTo>
                      <a:pt x="1442293" y="1036725"/>
                    </a:moveTo>
                    <a:cubicBezTo>
                      <a:pt x="1410292" y="948150"/>
                      <a:pt x="1380005" y="859003"/>
                      <a:pt x="1349718" y="770427"/>
                    </a:cubicBezTo>
                    <a:cubicBezTo>
                      <a:pt x="1263999" y="521845"/>
                      <a:pt x="1178853" y="273833"/>
                      <a:pt x="1094277" y="25251"/>
                    </a:cubicBezTo>
                    <a:cubicBezTo>
                      <a:pt x="1087991" y="6964"/>
                      <a:pt x="1080563" y="-1036"/>
                      <a:pt x="1059419" y="107"/>
                    </a:cubicBezTo>
                    <a:cubicBezTo>
                      <a:pt x="1013131" y="2964"/>
                      <a:pt x="181093" y="35537"/>
                      <a:pt x="62802" y="41251"/>
                    </a:cubicBezTo>
                    <a:cubicBezTo>
                      <a:pt x="-9201" y="44680"/>
                      <a:pt x="-9201" y="41823"/>
                      <a:pt x="13086" y="109255"/>
                    </a:cubicBezTo>
                    <a:cubicBezTo>
                      <a:pt x="64517" y="264690"/>
                      <a:pt x="115948" y="420126"/>
                      <a:pt x="166807" y="575561"/>
                    </a:cubicBezTo>
                    <a:cubicBezTo>
                      <a:pt x="254811" y="845288"/>
                      <a:pt x="342243" y="1115586"/>
                      <a:pt x="430247" y="1385312"/>
                    </a:cubicBezTo>
                    <a:cubicBezTo>
                      <a:pt x="442248" y="1422457"/>
                      <a:pt x="442819" y="1421314"/>
                      <a:pt x="478250" y="1408742"/>
                    </a:cubicBezTo>
                    <a:cubicBezTo>
                      <a:pt x="687973" y="1333881"/>
                      <a:pt x="897126" y="1259592"/>
                      <a:pt x="1106278" y="1184160"/>
                    </a:cubicBezTo>
                    <a:cubicBezTo>
                      <a:pt x="1152566" y="1167588"/>
                      <a:pt x="1201139" y="1155016"/>
                      <a:pt x="1245141" y="1132729"/>
                    </a:cubicBezTo>
                    <a:lnTo>
                      <a:pt x="1245141" y="1132729"/>
                    </a:lnTo>
                    <a:lnTo>
                      <a:pt x="1245141" y="1132729"/>
                    </a:lnTo>
                    <a:cubicBezTo>
                      <a:pt x="1304573" y="1112157"/>
                      <a:pt x="1364004" y="1090442"/>
                      <a:pt x="1424007" y="1071012"/>
                    </a:cubicBezTo>
                    <a:cubicBezTo>
                      <a:pt x="1445150" y="1065298"/>
                      <a:pt x="1449722" y="1057869"/>
                      <a:pt x="1442293" y="1036725"/>
                    </a:cubicBezTo>
                    <a:lnTo>
                      <a:pt x="1442293" y="1036725"/>
                    </a:lnTo>
                    <a:close/>
                  </a:path>
                </a:pathLst>
              </a:custGeom>
              <a:solidFill>
                <a:schemeClr val="accent1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296">
                <a:extLst>
                  <a:ext uri="{FF2B5EF4-FFF2-40B4-BE49-F238E27FC236}">
                    <a16:creationId xmlns:a16="http://schemas.microsoft.com/office/drawing/2014/main" id="{42AF6A4C-865A-434F-A67F-A9823DDDABC5}"/>
                  </a:ext>
                </a:extLst>
              </p:cNvPr>
              <p:cNvSpPr/>
              <p:nvPr/>
            </p:nvSpPr>
            <p:spPr>
              <a:xfrm>
                <a:off x="7048837" y="4800764"/>
                <a:ext cx="1251998" cy="1394255"/>
              </a:xfrm>
              <a:custGeom>
                <a:avLst/>
                <a:gdLst>
                  <a:gd name="connsiteX0" fmla="*/ 1251999 w 1251998"/>
                  <a:gd name="connsiteY0" fmla="*/ 1108050 h 1394255"/>
                  <a:gd name="connsiteX1" fmla="*/ 413104 w 1251998"/>
                  <a:gd name="connsiteY1" fmla="*/ 0 h 1394255"/>
                  <a:gd name="connsiteX2" fmla="*/ 62802 w 1251998"/>
                  <a:gd name="connsiteY2" fmla="*/ 16001 h 1394255"/>
                  <a:gd name="connsiteX3" fmla="*/ 13086 w 1251998"/>
                  <a:gd name="connsiteY3" fmla="*/ 84575 h 1394255"/>
                  <a:gd name="connsiteX4" fmla="*/ 166807 w 1251998"/>
                  <a:gd name="connsiteY4" fmla="*/ 551453 h 1394255"/>
                  <a:gd name="connsiteX5" fmla="*/ 429676 w 1251998"/>
                  <a:gd name="connsiteY5" fmla="*/ 1362919 h 1394255"/>
                  <a:gd name="connsiteX6" fmla="*/ 477678 w 1251998"/>
                  <a:gd name="connsiteY6" fmla="*/ 1386348 h 1394255"/>
                  <a:gd name="connsiteX7" fmla="*/ 1105706 w 1251998"/>
                  <a:gd name="connsiteY7" fmla="*/ 1161195 h 1394255"/>
                  <a:gd name="connsiteX8" fmla="*/ 1244570 w 1251998"/>
                  <a:gd name="connsiteY8" fmla="*/ 1109764 h 1394255"/>
                  <a:gd name="connsiteX9" fmla="*/ 1244570 w 1251998"/>
                  <a:gd name="connsiteY9" fmla="*/ 1109764 h 1394255"/>
                  <a:gd name="connsiteX10" fmla="*/ 1244570 w 1251998"/>
                  <a:gd name="connsiteY10" fmla="*/ 1109764 h 1394255"/>
                  <a:gd name="connsiteX11" fmla="*/ 1251999 w 1251998"/>
                  <a:gd name="connsiteY11" fmla="*/ 1108050 h 1394255"/>
                  <a:gd name="connsiteX12" fmla="*/ 1251999 w 1251998"/>
                  <a:gd name="connsiteY12" fmla="*/ 1108050 h 139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1998" h="1394255">
                    <a:moveTo>
                      <a:pt x="1251999" y="1108050"/>
                    </a:moveTo>
                    <a:lnTo>
                      <a:pt x="413104" y="0"/>
                    </a:lnTo>
                    <a:cubicBezTo>
                      <a:pt x="296527" y="10858"/>
                      <a:pt x="179379" y="10286"/>
                      <a:pt x="62802" y="16001"/>
                    </a:cubicBezTo>
                    <a:cubicBezTo>
                      <a:pt x="-9201" y="19429"/>
                      <a:pt x="-9201" y="16572"/>
                      <a:pt x="13086" y="84575"/>
                    </a:cubicBezTo>
                    <a:cubicBezTo>
                      <a:pt x="64517" y="240011"/>
                      <a:pt x="115948" y="396018"/>
                      <a:pt x="166807" y="551453"/>
                    </a:cubicBezTo>
                    <a:cubicBezTo>
                      <a:pt x="254811" y="821751"/>
                      <a:pt x="342243" y="1092049"/>
                      <a:pt x="429676" y="1362919"/>
                    </a:cubicBezTo>
                    <a:cubicBezTo>
                      <a:pt x="441677" y="1400063"/>
                      <a:pt x="442248" y="1398920"/>
                      <a:pt x="477678" y="1386348"/>
                    </a:cubicBezTo>
                    <a:cubicBezTo>
                      <a:pt x="686830" y="1311488"/>
                      <a:pt x="896554" y="1237199"/>
                      <a:pt x="1105706" y="1161195"/>
                    </a:cubicBezTo>
                    <a:cubicBezTo>
                      <a:pt x="1151994" y="1144623"/>
                      <a:pt x="1200568" y="1132051"/>
                      <a:pt x="1244570" y="1109764"/>
                    </a:cubicBezTo>
                    <a:lnTo>
                      <a:pt x="1244570" y="1109764"/>
                    </a:lnTo>
                    <a:lnTo>
                      <a:pt x="1244570" y="1109764"/>
                    </a:lnTo>
                    <a:cubicBezTo>
                      <a:pt x="1247427" y="1109764"/>
                      <a:pt x="1249713" y="1108621"/>
                      <a:pt x="1251999" y="1108050"/>
                    </a:cubicBezTo>
                    <a:lnTo>
                      <a:pt x="1251999" y="1108050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297">
                <a:extLst>
                  <a:ext uri="{FF2B5EF4-FFF2-40B4-BE49-F238E27FC236}">
                    <a16:creationId xmlns:a16="http://schemas.microsoft.com/office/drawing/2014/main" id="{32009F5B-065E-40D6-B941-74BC9A1B0242}"/>
                  </a:ext>
                </a:extLst>
              </p:cNvPr>
              <p:cNvSpPr/>
              <p:nvPr/>
            </p:nvSpPr>
            <p:spPr>
              <a:xfrm>
                <a:off x="7409336" y="6400982"/>
                <a:ext cx="1760252" cy="217078"/>
              </a:xfrm>
              <a:custGeom>
                <a:avLst/>
                <a:gdLst>
                  <a:gd name="connsiteX0" fmla="*/ 1634963 w 1760252"/>
                  <a:gd name="connsiteY0" fmla="*/ 216435 h 217078"/>
                  <a:gd name="connsiteX1" fmla="*/ 84035 w 1760252"/>
                  <a:gd name="connsiteY1" fmla="*/ 121574 h 217078"/>
                  <a:gd name="connsiteX2" fmla="*/ 603 w 1760252"/>
                  <a:gd name="connsiteY2" fmla="*/ 29570 h 217078"/>
                  <a:gd name="connsiteX3" fmla="*/ 37748 w 1760252"/>
                  <a:gd name="connsiteY3" fmla="*/ 997 h 217078"/>
                  <a:gd name="connsiteX4" fmla="*/ 1735539 w 1760252"/>
                  <a:gd name="connsiteY4" fmla="*/ 162718 h 217078"/>
                  <a:gd name="connsiteX5" fmla="*/ 1760111 w 1760252"/>
                  <a:gd name="connsiteY5" fmla="*/ 178719 h 217078"/>
                  <a:gd name="connsiteX6" fmla="*/ 1737824 w 1760252"/>
                  <a:gd name="connsiteY6" fmla="*/ 197577 h 217078"/>
                  <a:gd name="connsiteX7" fmla="*/ 1634963 w 1760252"/>
                  <a:gd name="connsiteY7" fmla="*/ 216435 h 217078"/>
                  <a:gd name="connsiteX8" fmla="*/ 1634963 w 1760252"/>
                  <a:gd name="connsiteY8" fmla="*/ 216435 h 217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0252" h="217078">
                    <a:moveTo>
                      <a:pt x="1634963" y="216435"/>
                    </a:moveTo>
                    <a:cubicBezTo>
                      <a:pt x="1518386" y="208435"/>
                      <a:pt x="207470" y="130145"/>
                      <a:pt x="84035" y="121574"/>
                    </a:cubicBezTo>
                    <a:cubicBezTo>
                      <a:pt x="30319" y="118145"/>
                      <a:pt x="-5111" y="77572"/>
                      <a:pt x="603" y="29570"/>
                    </a:cubicBezTo>
                    <a:cubicBezTo>
                      <a:pt x="3460" y="7854"/>
                      <a:pt x="13175" y="-3575"/>
                      <a:pt x="37748" y="997"/>
                    </a:cubicBezTo>
                    <a:cubicBezTo>
                      <a:pt x="112608" y="13569"/>
                      <a:pt x="1641820" y="147289"/>
                      <a:pt x="1735539" y="162718"/>
                    </a:cubicBezTo>
                    <a:cubicBezTo>
                      <a:pt x="1746968" y="164433"/>
                      <a:pt x="1758397" y="167290"/>
                      <a:pt x="1760111" y="178719"/>
                    </a:cubicBezTo>
                    <a:cubicBezTo>
                      <a:pt x="1761825" y="192434"/>
                      <a:pt x="1747539" y="194148"/>
                      <a:pt x="1737824" y="197577"/>
                    </a:cubicBezTo>
                    <a:cubicBezTo>
                      <a:pt x="1704109" y="209006"/>
                      <a:pt x="1670964" y="219864"/>
                      <a:pt x="1634963" y="216435"/>
                    </a:cubicBezTo>
                    <a:lnTo>
                      <a:pt x="1634963" y="216435"/>
                    </a:lnTo>
                    <a:close/>
                  </a:path>
                </a:pathLst>
              </a:custGeom>
              <a:solidFill>
                <a:srgbClr val="6F6F6F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298">
                <a:extLst>
                  <a:ext uri="{FF2B5EF4-FFF2-40B4-BE49-F238E27FC236}">
                    <a16:creationId xmlns:a16="http://schemas.microsoft.com/office/drawing/2014/main" id="{4D67CCC5-14A7-4722-9A98-15BD8420673D}"/>
                  </a:ext>
                </a:extLst>
              </p:cNvPr>
              <p:cNvSpPr/>
              <p:nvPr/>
            </p:nvSpPr>
            <p:spPr>
              <a:xfrm>
                <a:off x="6952507" y="4726584"/>
                <a:ext cx="531234" cy="1611633"/>
              </a:xfrm>
              <a:custGeom>
                <a:avLst/>
                <a:gdLst>
                  <a:gd name="connsiteX0" fmla="*/ 531149 w 531234"/>
                  <a:gd name="connsiteY0" fmla="*/ 1599963 h 1611633"/>
                  <a:gd name="connsiteX1" fmla="*/ 524291 w 531234"/>
                  <a:gd name="connsiteY1" fmla="*/ 1610821 h 1611633"/>
                  <a:gd name="connsiteX2" fmla="*/ 511719 w 531234"/>
                  <a:gd name="connsiteY2" fmla="*/ 1606249 h 1611633"/>
                  <a:gd name="connsiteX3" fmla="*/ 500290 w 531234"/>
                  <a:gd name="connsiteY3" fmla="*/ 1573105 h 1611633"/>
                  <a:gd name="connsiteX4" fmla="*/ 294567 w 531234"/>
                  <a:gd name="connsiteY4" fmla="*/ 933648 h 1611633"/>
                  <a:gd name="connsiteX5" fmla="*/ 8840 w 531234"/>
                  <a:gd name="connsiteY5" fmla="*/ 36464 h 1611633"/>
                  <a:gd name="connsiteX6" fmla="*/ 8268 w 531234"/>
                  <a:gd name="connsiteY6" fmla="*/ 1034 h 1611633"/>
                  <a:gd name="connsiteX7" fmla="*/ 28269 w 531234"/>
                  <a:gd name="connsiteY7" fmla="*/ 29035 h 1611633"/>
                  <a:gd name="connsiteX8" fmla="*/ 288281 w 531234"/>
                  <a:gd name="connsiteY8" fmla="*/ 843358 h 1611633"/>
                  <a:gd name="connsiteX9" fmla="*/ 524863 w 531234"/>
                  <a:gd name="connsiteY9" fmla="*/ 1579962 h 1611633"/>
                  <a:gd name="connsiteX10" fmla="*/ 531149 w 531234"/>
                  <a:gd name="connsiteY10" fmla="*/ 1599963 h 1611633"/>
                  <a:gd name="connsiteX11" fmla="*/ 531149 w 531234"/>
                  <a:gd name="connsiteY11" fmla="*/ 1599963 h 16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1234" h="1611633">
                    <a:moveTo>
                      <a:pt x="531149" y="1599963"/>
                    </a:moveTo>
                    <a:cubicBezTo>
                      <a:pt x="531720" y="1604535"/>
                      <a:pt x="529434" y="1608535"/>
                      <a:pt x="524291" y="1610821"/>
                    </a:cubicBezTo>
                    <a:cubicBezTo>
                      <a:pt x="518577" y="1613107"/>
                      <a:pt x="514005" y="1610249"/>
                      <a:pt x="511719" y="1606249"/>
                    </a:cubicBezTo>
                    <a:cubicBezTo>
                      <a:pt x="507148" y="1595392"/>
                      <a:pt x="503719" y="1584534"/>
                      <a:pt x="500290" y="1573105"/>
                    </a:cubicBezTo>
                    <a:cubicBezTo>
                      <a:pt x="431716" y="1359953"/>
                      <a:pt x="363141" y="1146800"/>
                      <a:pt x="294567" y="933648"/>
                    </a:cubicBezTo>
                    <a:cubicBezTo>
                      <a:pt x="199134" y="634777"/>
                      <a:pt x="103701" y="335335"/>
                      <a:pt x="8840" y="36464"/>
                    </a:cubicBezTo>
                    <a:cubicBezTo>
                      <a:pt x="5411" y="25607"/>
                      <a:pt x="-8876" y="6749"/>
                      <a:pt x="8268" y="1034"/>
                    </a:cubicBezTo>
                    <a:cubicBezTo>
                      <a:pt x="27126" y="-5252"/>
                      <a:pt x="24840" y="18749"/>
                      <a:pt x="28269" y="29035"/>
                    </a:cubicBezTo>
                    <a:cubicBezTo>
                      <a:pt x="115702" y="299905"/>
                      <a:pt x="201420" y="571917"/>
                      <a:pt x="288281" y="843358"/>
                    </a:cubicBezTo>
                    <a:cubicBezTo>
                      <a:pt x="366570" y="1089083"/>
                      <a:pt x="446002" y="1334237"/>
                      <a:pt x="524863" y="1579962"/>
                    </a:cubicBezTo>
                    <a:cubicBezTo>
                      <a:pt x="526577" y="1585677"/>
                      <a:pt x="528292" y="1592535"/>
                      <a:pt x="531149" y="1599963"/>
                    </a:cubicBezTo>
                    <a:lnTo>
                      <a:pt x="531149" y="1599963"/>
                    </a:lnTo>
                    <a:close/>
                  </a:path>
                </a:pathLst>
              </a:custGeom>
              <a:solidFill>
                <a:srgbClr val="9090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299">
                <a:extLst>
                  <a:ext uri="{FF2B5EF4-FFF2-40B4-BE49-F238E27FC236}">
                    <a16:creationId xmlns:a16="http://schemas.microsoft.com/office/drawing/2014/main" id="{B5C0DE32-4E48-4CA1-8073-1C2F8EBB6762}"/>
                  </a:ext>
                </a:extLst>
              </p:cNvPr>
              <p:cNvSpPr/>
              <p:nvPr/>
            </p:nvSpPr>
            <p:spPr>
              <a:xfrm>
                <a:off x="7729130" y="6057561"/>
                <a:ext cx="662402" cy="280414"/>
              </a:xfrm>
              <a:custGeom>
                <a:avLst/>
                <a:gdLst>
                  <a:gd name="connsiteX0" fmla="*/ 13395 w 662402"/>
                  <a:gd name="connsiteY0" fmla="*/ 280415 h 280414"/>
                  <a:gd name="connsiteX1" fmla="*/ 251 w 662402"/>
                  <a:gd name="connsiteY1" fmla="*/ 273557 h 280414"/>
                  <a:gd name="connsiteX2" fmla="*/ 11109 w 662402"/>
                  <a:gd name="connsiteY2" fmla="*/ 259271 h 280414"/>
                  <a:gd name="connsiteX3" fmla="*/ 628280 w 662402"/>
                  <a:gd name="connsiteY3" fmla="*/ 10117 h 280414"/>
                  <a:gd name="connsiteX4" fmla="*/ 660853 w 662402"/>
                  <a:gd name="connsiteY4" fmla="*/ 7260 h 280414"/>
                  <a:gd name="connsiteX5" fmla="*/ 636852 w 662402"/>
                  <a:gd name="connsiteY5" fmla="*/ 28975 h 280414"/>
                  <a:gd name="connsiteX6" fmla="*/ 13395 w 662402"/>
                  <a:gd name="connsiteY6" fmla="*/ 280415 h 280414"/>
                  <a:gd name="connsiteX7" fmla="*/ 13395 w 662402"/>
                  <a:gd name="connsiteY7" fmla="*/ 280415 h 28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2402" h="280414">
                    <a:moveTo>
                      <a:pt x="13395" y="280415"/>
                    </a:moveTo>
                    <a:cubicBezTo>
                      <a:pt x="6537" y="280415"/>
                      <a:pt x="1394" y="279844"/>
                      <a:pt x="251" y="273557"/>
                    </a:cubicBezTo>
                    <a:cubicBezTo>
                      <a:pt x="-1463" y="264414"/>
                      <a:pt x="5966" y="261557"/>
                      <a:pt x="11109" y="259271"/>
                    </a:cubicBezTo>
                    <a:cubicBezTo>
                      <a:pt x="48825" y="243270"/>
                      <a:pt x="460272" y="77549"/>
                      <a:pt x="628280" y="10117"/>
                    </a:cubicBezTo>
                    <a:cubicBezTo>
                      <a:pt x="638566" y="6117"/>
                      <a:pt x="653995" y="-8741"/>
                      <a:pt x="660853" y="7260"/>
                    </a:cubicBezTo>
                    <a:cubicBezTo>
                      <a:pt x="668282" y="23832"/>
                      <a:pt x="647138" y="24403"/>
                      <a:pt x="636852" y="28975"/>
                    </a:cubicBezTo>
                    <a:cubicBezTo>
                      <a:pt x="435700" y="111265"/>
                      <a:pt x="18538" y="278701"/>
                      <a:pt x="13395" y="280415"/>
                    </a:cubicBezTo>
                    <a:lnTo>
                      <a:pt x="13395" y="280415"/>
                    </a:lnTo>
                    <a:close/>
                  </a:path>
                </a:pathLst>
              </a:custGeom>
              <a:solidFill>
                <a:srgbClr val="908F9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300">
                <a:extLst>
                  <a:ext uri="{FF2B5EF4-FFF2-40B4-BE49-F238E27FC236}">
                    <a16:creationId xmlns:a16="http://schemas.microsoft.com/office/drawing/2014/main" id="{5DD5ACB7-C35F-4A08-8938-64776B289A67}"/>
                  </a:ext>
                </a:extLst>
              </p:cNvPr>
              <p:cNvSpPr/>
              <p:nvPr/>
            </p:nvSpPr>
            <p:spPr>
              <a:xfrm>
                <a:off x="7609376" y="6263687"/>
                <a:ext cx="114290" cy="51430"/>
              </a:xfrm>
              <a:custGeom>
                <a:avLst/>
                <a:gdLst>
                  <a:gd name="connsiteX0" fmla="*/ 0 w 114290"/>
                  <a:gd name="connsiteY0" fmla="*/ 42288 h 51430"/>
                  <a:gd name="connsiteX1" fmla="*/ 110862 w 114290"/>
                  <a:gd name="connsiteY1" fmla="*/ 0 h 51430"/>
                  <a:gd name="connsiteX2" fmla="*/ 114291 w 114290"/>
                  <a:gd name="connsiteY2" fmla="*/ 9143 h 51430"/>
                  <a:gd name="connsiteX3" fmla="*/ 3429 w 114290"/>
                  <a:gd name="connsiteY3" fmla="*/ 51431 h 51430"/>
                  <a:gd name="connsiteX4" fmla="*/ 0 w 114290"/>
                  <a:gd name="connsiteY4" fmla="*/ 42288 h 51430"/>
                  <a:gd name="connsiteX5" fmla="*/ 0 w 114290"/>
                  <a:gd name="connsiteY5" fmla="*/ 42288 h 5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90" h="51430">
                    <a:moveTo>
                      <a:pt x="0" y="42288"/>
                    </a:moveTo>
                    <a:cubicBezTo>
                      <a:pt x="36573" y="28001"/>
                      <a:pt x="73718" y="14286"/>
                      <a:pt x="110862" y="0"/>
                    </a:cubicBezTo>
                    <a:cubicBezTo>
                      <a:pt x="112005" y="3429"/>
                      <a:pt x="113148" y="6286"/>
                      <a:pt x="114291" y="9143"/>
                    </a:cubicBezTo>
                    <a:cubicBezTo>
                      <a:pt x="77718" y="23429"/>
                      <a:pt x="40573" y="37145"/>
                      <a:pt x="3429" y="51431"/>
                    </a:cubicBezTo>
                    <a:cubicBezTo>
                      <a:pt x="2286" y="48574"/>
                      <a:pt x="1143" y="45145"/>
                      <a:pt x="0" y="42288"/>
                    </a:cubicBezTo>
                    <a:lnTo>
                      <a:pt x="0" y="42288"/>
                    </a:lnTo>
                    <a:close/>
                  </a:path>
                </a:pathLst>
              </a:custGeom>
              <a:solidFill>
                <a:srgbClr val="D0D0D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E323F70-3D0D-4DB7-B8EC-14C9B69D8310}"/>
                </a:ext>
              </a:extLst>
            </p:cNvPr>
            <p:cNvGrpSpPr/>
            <p:nvPr/>
          </p:nvGrpSpPr>
          <p:grpSpPr>
            <a:xfrm>
              <a:off x="3245127" y="2991892"/>
              <a:ext cx="1354484" cy="1923181"/>
              <a:chOff x="4160927" y="2978939"/>
              <a:chExt cx="1013906" cy="1439607"/>
            </a:xfrm>
          </p:grpSpPr>
          <p:grpSp>
            <p:nvGrpSpPr>
              <p:cNvPr id="12" name="Group 33">
                <a:extLst>
                  <a:ext uri="{FF2B5EF4-FFF2-40B4-BE49-F238E27FC236}">
                    <a16:creationId xmlns:a16="http://schemas.microsoft.com/office/drawing/2014/main" id="{B81E6361-B224-45D0-84F8-B0941F89FDC2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25" name="Freeform: Shape 3">
                  <a:extLst>
                    <a:ext uri="{FF2B5EF4-FFF2-40B4-BE49-F238E27FC236}">
                      <a16:creationId xmlns:a16="http://schemas.microsoft.com/office/drawing/2014/main" id="{7DC4AC82-78C5-4E0C-B91E-A7B63A5A3CF1}"/>
                    </a:ext>
                  </a:extLst>
                </p:cNvPr>
                <p:cNvSpPr/>
                <p:nvPr/>
              </p:nvSpPr>
              <p:spPr>
                <a:xfrm>
                  <a:off x="5537851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4">
                  <a:extLst>
                    <a:ext uri="{FF2B5EF4-FFF2-40B4-BE49-F238E27FC236}">
                      <a16:creationId xmlns:a16="http://schemas.microsoft.com/office/drawing/2014/main" id="{480937CE-4B02-4CEC-9E43-37D0C363462C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5">
                  <a:extLst>
                    <a:ext uri="{FF2B5EF4-FFF2-40B4-BE49-F238E27FC236}">
                      <a16:creationId xmlns:a16="http://schemas.microsoft.com/office/drawing/2014/main" id="{5B8F979F-064B-4D70-9530-3235D927D08F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6">
                  <a:extLst>
                    <a:ext uri="{FF2B5EF4-FFF2-40B4-BE49-F238E27FC236}">
                      <a16:creationId xmlns:a16="http://schemas.microsoft.com/office/drawing/2014/main" id="{6CE757F6-EC78-4405-BE52-834ABA35E919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7">
                  <a:extLst>
                    <a:ext uri="{FF2B5EF4-FFF2-40B4-BE49-F238E27FC236}">
                      <a16:creationId xmlns:a16="http://schemas.microsoft.com/office/drawing/2014/main" id="{3C3B7F92-85DA-40A3-9EA7-372E7AC5CCD1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8">
                  <a:extLst>
                    <a:ext uri="{FF2B5EF4-FFF2-40B4-BE49-F238E27FC236}">
                      <a16:creationId xmlns:a16="http://schemas.microsoft.com/office/drawing/2014/main" id="{5E303104-AE40-464D-B7D7-A0C4DB067E46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DB9EB65-2DE3-44D4-9AC7-6127A6B83682}"/>
                  </a:ext>
                </a:extLst>
              </p:cNvPr>
              <p:cNvGrpSpPr/>
              <p:nvPr/>
            </p:nvGrpSpPr>
            <p:grpSpPr>
              <a:xfrm flipV="1">
                <a:off x="4432813" y="3299472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BF039704-B9AA-45FC-A3C2-2767CDA89D32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3D5696CF-AA61-4A59-B7E6-869DDC0E8F3D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47E1F917-6959-4571-A1C4-A0AFCDF6243E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AC73F84-FF62-496F-AED7-BBAF6AE3A4CB}"/>
                  </a:ext>
                </a:extLst>
              </p:cNvPr>
              <p:cNvGrpSpPr/>
              <p:nvPr/>
            </p:nvGrpSpPr>
            <p:grpSpPr>
              <a:xfrm flipV="1">
                <a:off x="4432813" y="3755468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0C84E37C-7A53-4D91-8404-D6D275FEDD4F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67A4B2FC-47E2-4362-AA97-FF4D3988EF6C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2E6E1A2C-4487-4778-9EF0-640441A42A6F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637C20-E19E-406A-9D6C-2811140621F4}"/>
                  </a:ext>
                </a:extLst>
              </p:cNvPr>
              <p:cNvGrpSpPr/>
              <p:nvPr/>
            </p:nvGrpSpPr>
            <p:grpSpPr>
              <a:xfrm flipV="1">
                <a:off x="4432813" y="4211464"/>
                <a:ext cx="527928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0ECF0D6B-9B26-4B99-814A-49F077CD7359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1561498D-F04C-4CBE-9ED3-775A8DF9CDCB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FF3643B6-078B-4BA9-A775-D07295F89D3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1" name="Group 26">
              <a:extLst>
                <a:ext uri="{FF2B5EF4-FFF2-40B4-BE49-F238E27FC236}">
                  <a16:creationId xmlns:a16="http://schemas.microsoft.com/office/drawing/2014/main" id="{AC29E95B-AAC5-4CD0-9D54-9B1208753FC9}"/>
                </a:ext>
              </a:extLst>
            </p:cNvPr>
            <p:cNvGrpSpPr/>
            <p:nvPr/>
          </p:nvGrpSpPr>
          <p:grpSpPr>
            <a:xfrm>
              <a:off x="1478466" y="2469941"/>
              <a:ext cx="1959619" cy="1180979"/>
              <a:chOff x="3767143" y="2846931"/>
              <a:chExt cx="1053838" cy="635103"/>
            </a:xfrm>
          </p:grpSpPr>
          <p:sp>
            <p:nvSpPr>
              <p:cNvPr id="32" name="Freeform: Shape 27">
                <a:extLst>
                  <a:ext uri="{FF2B5EF4-FFF2-40B4-BE49-F238E27FC236}">
                    <a16:creationId xmlns:a16="http://schemas.microsoft.com/office/drawing/2014/main" id="{E0A68015-FF84-44BC-AF2A-75B2CA0A6AB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28">
                <a:extLst>
                  <a:ext uri="{FF2B5EF4-FFF2-40B4-BE49-F238E27FC236}">
                    <a16:creationId xmlns:a16="http://schemas.microsoft.com/office/drawing/2014/main" id="{D191A7BC-D124-4686-903A-D0627C6DB56E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19248AE4-54B7-4036-A6CD-F6F1736E1492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0">
                <a:extLst>
                  <a:ext uri="{FF2B5EF4-FFF2-40B4-BE49-F238E27FC236}">
                    <a16:creationId xmlns:a16="http://schemas.microsoft.com/office/drawing/2014/main" id="{85B60384-5E3C-4C76-B189-0EB8FB38D98A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1">
                <a:extLst>
                  <a:ext uri="{FF2B5EF4-FFF2-40B4-BE49-F238E27FC236}">
                    <a16:creationId xmlns:a16="http://schemas.microsoft.com/office/drawing/2014/main" id="{34302F94-56CE-4553-9D5E-355BBD036CB3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19B6E1C7-222E-44DD-9874-F752874B6159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26">
              <a:extLst>
                <a:ext uri="{FF2B5EF4-FFF2-40B4-BE49-F238E27FC236}">
                  <a16:creationId xmlns:a16="http://schemas.microsoft.com/office/drawing/2014/main" id="{E347C3E7-CC0D-4EDD-804D-0874F56B444F}"/>
                </a:ext>
              </a:extLst>
            </p:cNvPr>
            <p:cNvGrpSpPr/>
            <p:nvPr/>
          </p:nvGrpSpPr>
          <p:grpSpPr>
            <a:xfrm>
              <a:off x="1607414" y="3131011"/>
              <a:ext cx="1914233" cy="1051822"/>
              <a:chOff x="3767143" y="2916389"/>
              <a:chExt cx="1029430" cy="565645"/>
            </a:xfrm>
          </p:grpSpPr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CE2B0242-84BF-44A6-8CB3-A92B27C4CDC3}"/>
                  </a:ext>
                </a:extLst>
              </p:cNvPr>
              <p:cNvSpPr/>
              <p:nvPr/>
            </p:nvSpPr>
            <p:spPr>
              <a:xfrm>
                <a:off x="3813737" y="2969274"/>
                <a:ext cx="942959" cy="464494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341244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195274 w 967795"/>
                  <a:gd name="connsiteY1" fmla="*/ 327981 h 543968"/>
                  <a:gd name="connsiteX2" fmla="*/ 480336 w 967795"/>
                  <a:gd name="connsiteY2" fmla="*/ 341244 h 543968"/>
                  <a:gd name="connsiteX3" fmla="*/ 704310 w 967795"/>
                  <a:gd name="connsiteY3" fmla="*/ 230656 h 543968"/>
                  <a:gd name="connsiteX4" fmla="*/ 967795 w 967795"/>
                  <a:gd name="connsiteY4" fmla="*/ 0 h 543968"/>
                  <a:gd name="connsiteX0" fmla="*/ 0 w 942959"/>
                  <a:gd name="connsiteY0" fmla="*/ 464494 h 464494"/>
                  <a:gd name="connsiteX1" fmla="*/ 195274 w 942959"/>
                  <a:gd name="connsiteY1" fmla="*/ 248507 h 464494"/>
                  <a:gd name="connsiteX2" fmla="*/ 480336 w 942959"/>
                  <a:gd name="connsiteY2" fmla="*/ 261770 h 464494"/>
                  <a:gd name="connsiteX3" fmla="*/ 704310 w 942959"/>
                  <a:gd name="connsiteY3" fmla="*/ 151182 h 464494"/>
                  <a:gd name="connsiteX4" fmla="*/ 942959 w 942959"/>
                  <a:gd name="connsiteY4" fmla="*/ 0 h 46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959" h="464494">
                    <a:moveTo>
                      <a:pt x="0" y="464494"/>
                    </a:moveTo>
                    <a:lnTo>
                      <a:pt x="195274" y="248507"/>
                    </a:lnTo>
                    <a:lnTo>
                      <a:pt x="480336" y="261770"/>
                    </a:lnTo>
                    <a:lnTo>
                      <a:pt x="704310" y="151182"/>
                    </a:lnTo>
                    <a:lnTo>
                      <a:pt x="942959" y="0"/>
                    </a:lnTo>
                  </a:path>
                </a:pathLst>
              </a:cu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28">
                <a:extLst>
                  <a:ext uri="{FF2B5EF4-FFF2-40B4-BE49-F238E27FC236}">
                    <a16:creationId xmlns:a16="http://schemas.microsoft.com/office/drawing/2014/main" id="{D2B3F698-9387-4031-9F8F-1C865308AF48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29">
                <a:extLst>
                  <a:ext uri="{FF2B5EF4-FFF2-40B4-BE49-F238E27FC236}">
                    <a16:creationId xmlns:a16="http://schemas.microsoft.com/office/drawing/2014/main" id="{623CCF0C-96C9-4999-B4EA-271233D603E4}"/>
                  </a:ext>
                </a:extLst>
              </p:cNvPr>
              <p:cNvSpPr/>
              <p:nvPr/>
            </p:nvSpPr>
            <p:spPr>
              <a:xfrm>
                <a:off x="3955029" y="3180022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30">
                <a:extLst>
                  <a:ext uri="{FF2B5EF4-FFF2-40B4-BE49-F238E27FC236}">
                    <a16:creationId xmlns:a16="http://schemas.microsoft.com/office/drawing/2014/main" id="{B3AB25B3-1D6B-4617-A32F-922FD697DC52}"/>
                  </a:ext>
                </a:extLst>
              </p:cNvPr>
              <p:cNvSpPr/>
              <p:nvPr/>
            </p:nvSpPr>
            <p:spPr>
              <a:xfrm>
                <a:off x="4238282" y="3178466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31">
                <a:extLst>
                  <a:ext uri="{FF2B5EF4-FFF2-40B4-BE49-F238E27FC236}">
                    <a16:creationId xmlns:a16="http://schemas.microsoft.com/office/drawing/2014/main" id="{C169251D-06BB-4A37-B851-205C84716C62}"/>
                  </a:ext>
                </a:extLst>
              </p:cNvPr>
              <p:cNvSpPr/>
              <p:nvPr/>
            </p:nvSpPr>
            <p:spPr>
              <a:xfrm>
                <a:off x="4458316" y="3064666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32">
                <a:extLst>
                  <a:ext uri="{FF2B5EF4-FFF2-40B4-BE49-F238E27FC236}">
                    <a16:creationId xmlns:a16="http://schemas.microsoft.com/office/drawing/2014/main" id="{1ED7AD0E-49B0-41DB-BF26-04D65A50F3D8}"/>
                  </a:ext>
                </a:extLst>
              </p:cNvPr>
              <p:cNvSpPr/>
              <p:nvPr/>
            </p:nvSpPr>
            <p:spPr>
              <a:xfrm>
                <a:off x="4704027" y="2916389"/>
                <a:ext cx="92546" cy="92546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A845D4F-B531-4D2B-830C-F86B4FB0229B}"/>
              </a:ext>
            </a:extLst>
          </p:cNvPr>
          <p:cNvGrpSpPr/>
          <p:nvPr/>
        </p:nvGrpSpPr>
        <p:grpSpPr>
          <a:xfrm>
            <a:off x="508455" y="4469271"/>
            <a:ext cx="2774858" cy="2338070"/>
            <a:chOff x="508454" y="3614003"/>
            <a:chExt cx="3789903" cy="3193338"/>
          </a:xfrm>
        </p:grpSpPr>
        <p:sp>
          <p:nvSpPr>
            <p:cNvPr id="45" name="Freeform: Shape 4">
              <a:extLst>
                <a:ext uri="{FF2B5EF4-FFF2-40B4-BE49-F238E27FC236}">
                  <a16:creationId xmlns:a16="http://schemas.microsoft.com/office/drawing/2014/main" id="{E4B682D3-B635-4143-92FE-08E6E15B9136}"/>
                </a:ext>
              </a:extLst>
            </p:cNvPr>
            <p:cNvSpPr/>
            <p:nvPr/>
          </p:nvSpPr>
          <p:spPr>
            <a:xfrm>
              <a:off x="2314927" y="3614003"/>
              <a:ext cx="1983430" cy="3157479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2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5">
              <a:extLst>
                <a:ext uri="{FF2B5EF4-FFF2-40B4-BE49-F238E27FC236}">
                  <a16:creationId xmlns:a16="http://schemas.microsoft.com/office/drawing/2014/main" id="{163E86EE-CEE6-405E-AA66-2659CA6F57A0}"/>
                </a:ext>
              </a:extLst>
            </p:cNvPr>
            <p:cNvSpPr/>
            <p:nvPr/>
          </p:nvSpPr>
          <p:spPr>
            <a:xfrm>
              <a:off x="508454" y="3661720"/>
              <a:ext cx="1764038" cy="3145621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1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31FEF3-240D-4E22-9D54-E7B107DE3672}"/>
              </a:ext>
            </a:extLst>
          </p:cNvPr>
          <p:cNvGrpSpPr/>
          <p:nvPr/>
        </p:nvGrpSpPr>
        <p:grpSpPr>
          <a:xfrm>
            <a:off x="6245748" y="1489483"/>
            <a:ext cx="1415562" cy="1940010"/>
            <a:chOff x="1007367" y="334045"/>
            <a:chExt cx="2785541" cy="3817552"/>
          </a:xfrm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AC6F6578-B87F-427F-9FB7-81DEF0A62E3F}"/>
                </a:ext>
              </a:extLst>
            </p:cNvPr>
            <p:cNvSpPr/>
            <p:nvPr/>
          </p:nvSpPr>
          <p:spPr>
            <a:xfrm>
              <a:off x="1007367" y="334045"/>
              <a:ext cx="2785541" cy="3817552"/>
            </a:xfrm>
            <a:custGeom>
              <a:avLst/>
              <a:gdLst>
                <a:gd name="connsiteX0" fmla="*/ 2784939 w 2785541"/>
                <a:gd name="connsiteY0" fmla="*/ 700665 h 3817551"/>
                <a:gd name="connsiteX1" fmla="*/ 2658637 w 2785541"/>
                <a:gd name="connsiteY1" fmla="*/ 387864 h 3817551"/>
                <a:gd name="connsiteX2" fmla="*/ 2317738 w 2785541"/>
                <a:gd name="connsiteY2" fmla="*/ 166884 h 3817551"/>
                <a:gd name="connsiteX3" fmla="*/ 1644129 w 2785541"/>
                <a:gd name="connsiteY3" fmla="*/ 11531 h 3817551"/>
                <a:gd name="connsiteX4" fmla="*/ 582473 w 2785541"/>
                <a:gd name="connsiteY4" fmla="*/ 123259 h 3817551"/>
                <a:gd name="connsiteX5" fmla="*/ 126130 w 2785541"/>
                <a:gd name="connsiteY5" fmla="*/ 387959 h 3817551"/>
                <a:gd name="connsiteX6" fmla="*/ 210 w 2785541"/>
                <a:gd name="connsiteY6" fmla="*/ 676852 h 3817551"/>
                <a:gd name="connsiteX7" fmla="*/ 19 w 2785541"/>
                <a:gd name="connsiteY7" fmla="*/ 3123539 h 3817551"/>
                <a:gd name="connsiteX8" fmla="*/ 100698 w 2785541"/>
                <a:gd name="connsiteY8" fmla="*/ 3398431 h 3817551"/>
                <a:gd name="connsiteX9" fmla="*/ 528657 w 2785541"/>
                <a:gd name="connsiteY9" fmla="*/ 3672179 h 3817551"/>
                <a:gd name="connsiteX10" fmla="*/ 2111426 w 2785541"/>
                <a:gd name="connsiteY10" fmla="*/ 3719709 h 3817551"/>
                <a:gd name="connsiteX11" fmla="*/ 2610631 w 2785541"/>
                <a:gd name="connsiteY11" fmla="*/ 3473107 h 3817551"/>
                <a:gd name="connsiteX12" fmla="*/ 2785320 w 2785541"/>
                <a:gd name="connsiteY12" fmla="*/ 3094964 h 3817551"/>
                <a:gd name="connsiteX13" fmla="*/ 2784939 w 2785541"/>
                <a:gd name="connsiteY13" fmla="*/ 700665 h 381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85541" h="3817551">
                  <a:moveTo>
                    <a:pt x="2784939" y="700665"/>
                  </a:moveTo>
                  <a:cubicBezTo>
                    <a:pt x="2786653" y="577125"/>
                    <a:pt x="2742172" y="475398"/>
                    <a:pt x="2658637" y="387864"/>
                  </a:cubicBezTo>
                  <a:cubicBezTo>
                    <a:pt x="2562530" y="287184"/>
                    <a:pt x="2444420" y="220033"/>
                    <a:pt x="2317738" y="166884"/>
                  </a:cubicBezTo>
                  <a:cubicBezTo>
                    <a:pt x="2102187" y="76491"/>
                    <a:pt x="1876158" y="31152"/>
                    <a:pt x="1644129" y="11531"/>
                  </a:cubicBezTo>
                  <a:cubicBezTo>
                    <a:pt x="1283037" y="-19140"/>
                    <a:pt x="927849" y="9150"/>
                    <a:pt x="582473" y="123259"/>
                  </a:cubicBezTo>
                  <a:cubicBezTo>
                    <a:pt x="412547" y="179361"/>
                    <a:pt x="252813" y="256323"/>
                    <a:pt x="126130" y="387959"/>
                  </a:cubicBezTo>
                  <a:cubicBezTo>
                    <a:pt x="48597" y="468540"/>
                    <a:pt x="114" y="562362"/>
                    <a:pt x="210" y="676852"/>
                  </a:cubicBezTo>
                  <a:cubicBezTo>
                    <a:pt x="305" y="897451"/>
                    <a:pt x="1924" y="2907702"/>
                    <a:pt x="19" y="3123539"/>
                  </a:cubicBezTo>
                  <a:cubicBezTo>
                    <a:pt x="-933" y="3228885"/>
                    <a:pt x="33738" y="3319278"/>
                    <a:pt x="100698" y="3398431"/>
                  </a:cubicBezTo>
                  <a:cubicBezTo>
                    <a:pt x="215094" y="3533495"/>
                    <a:pt x="365398" y="3615601"/>
                    <a:pt x="528657" y="3672179"/>
                  </a:cubicBezTo>
                  <a:cubicBezTo>
                    <a:pt x="1050722" y="3853249"/>
                    <a:pt x="1579645" y="3860584"/>
                    <a:pt x="2111426" y="3719709"/>
                  </a:cubicBezTo>
                  <a:cubicBezTo>
                    <a:pt x="2293639" y="3671512"/>
                    <a:pt x="2465375" y="3597789"/>
                    <a:pt x="2610631" y="3473107"/>
                  </a:cubicBezTo>
                  <a:cubicBezTo>
                    <a:pt x="2726169" y="3373856"/>
                    <a:pt x="2789797" y="3252984"/>
                    <a:pt x="2785320" y="3094964"/>
                  </a:cubicBezTo>
                  <a:cubicBezTo>
                    <a:pt x="2779605" y="2888748"/>
                    <a:pt x="2781986" y="913263"/>
                    <a:pt x="2784939" y="70066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2C7B195-4E5D-4A1F-A2CF-02DB423A01F6}"/>
                </a:ext>
              </a:extLst>
            </p:cNvPr>
            <p:cNvSpPr/>
            <p:nvPr/>
          </p:nvSpPr>
          <p:spPr>
            <a:xfrm>
              <a:off x="1110510" y="436347"/>
              <a:ext cx="2577998" cy="1134812"/>
            </a:xfrm>
            <a:custGeom>
              <a:avLst/>
              <a:gdLst>
                <a:gd name="connsiteX0" fmla="*/ 1250097 w 2577998"/>
                <a:gd name="connsiteY0" fmla="*/ 1134813 h 1134813"/>
                <a:gd name="connsiteX1" fmla="*/ 384941 w 2577998"/>
                <a:gd name="connsiteY1" fmla="*/ 968411 h 1134813"/>
                <a:gd name="connsiteX2" fmla="*/ 106716 w 2577998"/>
                <a:gd name="connsiteY2" fmla="*/ 789246 h 1134813"/>
                <a:gd name="connsiteX3" fmla="*/ 106811 w 2577998"/>
                <a:gd name="connsiteY3" fmla="*/ 347000 h 1134813"/>
                <a:gd name="connsiteX4" fmla="*/ 554010 w 2577998"/>
                <a:gd name="connsiteY4" fmla="*/ 104970 h 1134813"/>
                <a:gd name="connsiteX5" fmla="*/ 1650433 w 2577998"/>
                <a:gd name="connsiteY5" fmla="*/ 24674 h 1134813"/>
                <a:gd name="connsiteX6" fmla="*/ 2280892 w 2577998"/>
                <a:gd name="connsiteY6" fmla="*/ 209840 h 1134813"/>
                <a:gd name="connsiteX7" fmla="*/ 2486442 w 2577998"/>
                <a:gd name="connsiteY7" fmla="*/ 361859 h 1134813"/>
                <a:gd name="connsiteX8" fmla="*/ 2492538 w 2577998"/>
                <a:gd name="connsiteY8" fmla="*/ 766196 h 1134813"/>
                <a:gd name="connsiteX9" fmla="*/ 2120968 w 2577998"/>
                <a:gd name="connsiteY9" fmla="*/ 997939 h 1134813"/>
                <a:gd name="connsiteX10" fmla="*/ 1250097 w 2577998"/>
                <a:gd name="connsiteY10" fmla="*/ 1134813 h 1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7998" h="1134813">
                  <a:moveTo>
                    <a:pt x="1250097" y="1134813"/>
                  </a:moveTo>
                  <a:cubicBezTo>
                    <a:pt x="978730" y="1133289"/>
                    <a:pt x="674120" y="1091951"/>
                    <a:pt x="384941" y="968411"/>
                  </a:cubicBezTo>
                  <a:cubicBezTo>
                    <a:pt x="282357" y="924501"/>
                    <a:pt x="186249" y="869161"/>
                    <a:pt x="106716" y="789246"/>
                  </a:cubicBezTo>
                  <a:cubicBezTo>
                    <a:pt x="-35397" y="646371"/>
                    <a:pt x="-35778" y="488351"/>
                    <a:pt x="106811" y="347000"/>
                  </a:cubicBezTo>
                  <a:cubicBezTo>
                    <a:pt x="231970" y="222985"/>
                    <a:pt x="389132" y="155071"/>
                    <a:pt x="554010" y="104970"/>
                  </a:cubicBezTo>
                  <a:cubicBezTo>
                    <a:pt x="913102" y="-4091"/>
                    <a:pt x="1279434" y="-23141"/>
                    <a:pt x="1650433" y="24674"/>
                  </a:cubicBezTo>
                  <a:cubicBezTo>
                    <a:pt x="1870460" y="53059"/>
                    <a:pt x="2083153" y="106208"/>
                    <a:pt x="2280892" y="209840"/>
                  </a:cubicBezTo>
                  <a:cubicBezTo>
                    <a:pt x="2357092" y="249845"/>
                    <a:pt x="2427482" y="298232"/>
                    <a:pt x="2486442" y="361859"/>
                  </a:cubicBezTo>
                  <a:cubicBezTo>
                    <a:pt x="2605885" y="490828"/>
                    <a:pt x="2609029" y="634560"/>
                    <a:pt x="2492538" y="766196"/>
                  </a:cubicBezTo>
                  <a:cubicBezTo>
                    <a:pt x="2391954" y="879924"/>
                    <a:pt x="2260033" y="945837"/>
                    <a:pt x="2120968" y="997939"/>
                  </a:cubicBezTo>
                  <a:cubicBezTo>
                    <a:pt x="1853410" y="1098142"/>
                    <a:pt x="1574804" y="1134337"/>
                    <a:pt x="1250097" y="1134813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8D68AEF-829F-4584-8312-8246075C7B40}"/>
                </a:ext>
              </a:extLst>
            </p:cNvPr>
            <p:cNvSpPr/>
            <p:nvPr/>
          </p:nvSpPr>
          <p:spPr>
            <a:xfrm>
              <a:off x="1110170" y="2504324"/>
              <a:ext cx="2577213" cy="922792"/>
            </a:xfrm>
            <a:custGeom>
              <a:avLst/>
              <a:gdLst>
                <a:gd name="connsiteX0" fmla="*/ 1234 w 2577213"/>
                <a:gd name="connsiteY0" fmla="*/ 0 h 922792"/>
                <a:gd name="connsiteX1" fmla="*/ 743898 w 2577213"/>
                <a:gd name="connsiteY1" fmla="*/ 353758 h 922792"/>
                <a:gd name="connsiteX2" fmla="*/ 2047204 w 2577213"/>
                <a:gd name="connsiteY2" fmla="*/ 300799 h 922792"/>
                <a:gd name="connsiteX3" fmla="*/ 2567650 w 2577213"/>
                <a:gd name="connsiteY3" fmla="*/ 8763 h 922792"/>
                <a:gd name="connsiteX4" fmla="*/ 2575746 w 2577213"/>
                <a:gd name="connsiteY4" fmla="*/ 14097 h 922792"/>
                <a:gd name="connsiteX5" fmla="*/ 2574984 w 2577213"/>
                <a:gd name="connsiteY5" fmla="*/ 385096 h 922792"/>
                <a:gd name="connsiteX6" fmla="*/ 2480782 w 2577213"/>
                <a:gd name="connsiteY6" fmla="*/ 567214 h 922792"/>
                <a:gd name="connsiteX7" fmla="*/ 2091114 w 2577213"/>
                <a:gd name="connsiteY7" fmla="*/ 796957 h 922792"/>
                <a:gd name="connsiteX8" fmla="*/ 1082512 w 2577213"/>
                <a:gd name="connsiteY8" fmla="*/ 914876 h 922792"/>
                <a:gd name="connsiteX9" fmla="*/ 372899 w 2577213"/>
                <a:gd name="connsiteY9" fmla="*/ 750856 h 922792"/>
                <a:gd name="connsiteX10" fmla="*/ 97722 w 2577213"/>
                <a:gd name="connsiteY10" fmla="*/ 567214 h 922792"/>
                <a:gd name="connsiteX11" fmla="*/ 186 w 2577213"/>
                <a:gd name="connsiteY11" fmla="*/ 327946 h 922792"/>
                <a:gd name="connsiteX12" fmla="*/ 1234 w 2577213"/>
                <a:gd name="connsiteY12" fmla="*/ 0 h 92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213" h="922792">
                  <a:moveTo>
                    <a:pt x="1234" y="0"/>
                  </a:moveTo>
                  <a:cubicBezTo>
                    <a:pt x="213546" y="212122"/>
                    <a:pt x="471864" y="300228"/>
                    <a:pt x="743898" y="353758"/>
                  </a:cubicBezTo>
                  <a:cubicBezTo>
                    <a:pt x="1181858" y="440055"/>
                    <a:pt x="1617626" y="428054"/>
                    <a:pt x="2047204" y="300799"/>
                  </a:cubicBezTo>
                  <a:cubicBezTo>
                    <a:pt x="2242181" y="243078"/>
                    <a:pt x="2423918" y="158591"/>
                    <a:pt x="2567650" y="8763"/>
                  </a:cubicBezTo>
                  <a:cubicBezTo>
                    <a:pt x="2571174" y="10954"/>
                    <a:pt x="2575746" y="12573"/>
                    <a:pt x="2575746" y="14097"/>
                  </a:cubicBezTo>
                  <a:cubicBezTo>
                    <a:pt x="2576127" y="137731"/>
                    <a:pt x="2579270" y="261556"/>
                    <a:pt x="2574984" y="385096"/>
                  </a:cubicBezTo>
                  <a:cubicBezTo>
                    <a:pt x="2572412" y="457867"/>
                    <a:pt x="2530026" y="516064"/>
                    <a:pt x="2480782" y="567214"/>
                  </a:cubicBezTo>
                  <a:cubicBezTo>
                    <a:pt x="2372387" y="679895"/>
                    <a:pt x="2235894" y="746474"/>
                    <a:pt x="2091114" y="796957"/>
                  </a:cubicBezTo>
                  <a:cubicBezTo>
                    <a:pt x="1763930" y="911066"/>
                    <a:pt x="1426079" y="938784"/>
                    <a:pt x="1082512" y="914876"/>
                  </a:cubicBezTo>
                  <a:cubicBezTo>
                    <a:pt x="837338" y="897826"/>
                    <a:pt x="598832" y="851059"/>
                    <a:pt x="372899" y="750856"/>
                  </a:cubicBezTo>
                  <a:cubicBezTo>
                    <a:pt x="270791" y="705517"/>
                    <a:pt x="175732" y="648938"/>
                    <a:pt x="97722" y="567214"/>
                  </a:cubicBezTo>
                  <a:cubicBezTo>
                    <a:pt x="33905" y="500348"/>
                    <a:pt x="-2957" y="423672"/>
                    <a:pt x="186" y="327946"/>
                  </a:cubicBezTo>
                  <a:cubicBezTo>
                    <a:pt x="3901" y="222504"/>
                    <a:pt x="1234" y="116776"/>
                    <a:pt x="1234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EC66D05-DB97-4A9F-907D-BB7B3E67CCBE}"/>
                </a:ext>
              </a:extLst>
            </p:cNvPr>
            <p:cNvSpPr/>
            <p:nvPr/>
          </p:nvSpPr>
          <p:spPr>
            <a:xfrm>
              <a:off x="1110025" y="1889390"/>
              <a:ext cx="2579144" cy="922313"/>
            </a:xfrm>
            <a:custGeom>
              <a:avLst/>
              <a:gdLst>
                <a:gd name="connsiteX0" fmla="*/ 1378 w 2579144"/>
                <a:gd name="connsiteY0" fmla="*/ 0 h 922313"/>
                <a:gd name="connsiteX1" fmla="*/ 981215 w 2579144"/>
                <a:gd name="connsiteY1" fmla="*/ 385667 h 922313"/>
                <a:gd name="connsiteX2" fmla="*/ 2008581 w 2579144"/>
                <a:gd name="connsiteY2" fmla="*/ 308515 h 922313"/>
                <a:gd name="connsiteX3" fmla="*/ 2570461 w 2579144"/>
                <a:gd name="connsiteY3" fmla="*/ 2762 h 922313"/>
                <a:gd name="connsiteX4" fmla="*/ 2577605 w 2579144"/>
                <a:gd name="connsiteY4" fmla="*/ 45911 h 922313"/>
                <a:gd name="connsiteX5" fmla="*/ 2578748 w 2579144"/>
                <a:gd name="connsiteY5" fmla="*/ 317183 h 922313"/>
                <a:gd name="connsiteX6" fmla="*/ 2462829 w 2579144"/>
                <a:gd name="connsiteY6" fmla="*/ 582263 h 922313"/>
                <a:gd name="connsiteX7" fmla="*/ 2052968 w 2579144"/>
                <a:gd name="connsiteY7" fmla="*/ 805720 h 922313"/>
                <a:gd name="connsiteX8" fmla="*/ 436766 w 2579144"/>
                <a:gd name="connsiteY8" fmla="*/ 773621 h 922313"/>
                <a:gd name="connsiteX9" fmla="*/ 112821 w 2579144"/>
                <a:gd name="connsiteY9" fmla="*/ 579025 h 922313"/>
                <a:gd name="connsiteX10" fmla="*/ 330 w 2579144"/>
                <a:gd name="connsiteY10" fmla="*/ 317183 h 922313"/>
                <a:gd name="connsiteX11" fmla="*/ 1378 w 2579144"/>
                <a:gd name="connsiteY11" fmla="*/ 0 h 92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9144" h="922313">
                  <a:moveTo>
                    <a:pt x="1378" y="0"/>
                  </a:moveTo>
                  <a:cubicBezTo>
                    <a:pt x="281794" y="263271"/>
                    <a:pt x="624123" y="344424"/>
                    <a:pt x="981215" y="385667"/>
                  </a:cubicBezTo>
                  <a:cubicBezTo>
                    <a:pt x="1328401" y="425768"/>
                    <a:pt x="1671587" y="402908"/>
                    <a:pt x="2008581" y="308515"/>
                  </a:cubicBezTo>
                  <a:cubicBezTo>
                    <a:pt x="2218036" y="249841"/>
                    <a:pt x="2414251" y="164306"/>
                    <a:pt x="2570461" y="2762"/>
                  </a:cubicBezTo>
                  <a:cubicBezTo>
                    <a:pt x="2581606" y="18288"/>
                    <a:pt x="2577510" y="32671"/>
                    <a:pt x="2577605" y="45911"/>
                  </a:cubicBezTo>
                  <a:cubicBezTo>
                    <a:pt x="2578081" y="136303"/>
                    <a:pt x="2574462" y="226886"/>
                    <a:pt x="2578748" y="317183"/>
                  </a:cubicBezTo>
                  <a:cubicBezTo>
                    <a:pt x="2583891" y="426149"/>
                    <a:pt x="2538648" y="510540"/>
                    <a:pt x="2462829" y="582263"/>
                  </a:cubicBezTo>
                  <a:cubicBezTo>
                    <a:pt x="2346052" y="692753"/>
                    <a:pt x="2204320" y="760381"/>
                    <a:pt x="2052968" y="805720"/>
                  </a:cubicBezTo>
                  <a:cubicBezTo>
                    <a:pt x="1511281" y="967931"/>
                    <a:pt x="971595" y="964216"/>
                    <a:pt x="436766" y="773621"/>
                  </a:cubicBezTo>
                  <a:cubicBezTo>
                    <a:pt x="316560" y="730758"/>
                    <a:pt x="205785" y="668655"/>
                    <a:pt x="112821" y="579025"/>
                  </a:cubicBezTo>
                  <a:cubicBezTo>
                    <a:pt x="38907" y="507683"/>
                    <a:pt x="-4242" y="424244"/>
                    <a:pt x="330" y="317183"/>
                  </a:cubicBezTo>
                  <a:cubicBezTo>
                    <a:pt x="4712" y="214313"/>
                    <a:pt x="1378" y="111157"/>
                    <a:pt x="1378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78BA04A3-ED5A-4095-B88E-080E2D596233}"/>
                </a:ext>
              </a:extLst>
            </p:cNvPr>
            <p:cNvSpPr/>
            <p:nvPr/>
          </p:nvSpPr>
          <p:spPr>
            <a:xfrm>
              <a:off x="1110954" y="1266645"/>
              <a:ext cx="2577038" cy="922819"/>
            </a:xfrm>
            <a:custGeom>
              <a:avLst/>
              <a:gdLst>
                <a:gd name="connsiteX0" fmla="*/ 2576010 w 2577038"/>
                <a:gd name="connsiteY0" fmla="*/ 0 h 922819"/>
                <a:gd name="connsiteX1" fmla="*/ 2575057 w 2577038"/>
                <a:gd name="connsiteY1" fmla="*/ 378523 h 922819"/>
                <a:gd name="connsiteX2" fmla="*/ 2468568 w 2577038"/>
                <a:gd name="connsiteY2" fmla="*/ 579787 h 922819"/>
                <a:gd name="connsiteX3" fmla="*/ 2137002 w 2577038"/>
                <a:gd name="connsiteY3" fmla="*/ 779907 h 922819"/>
                <a:gd name="connsiteX4" fmla="*/ 1197933 w 2577038"/>
                <a:gd name="connsiteY4" fmla="*/ 921258 h 922819"/>
                <a:gd name="connsiteX5" fmla="*/ 326871 w 2577038"/>
                <a:gd name="connsiteY5" fmla="*/ 729615 h 922819"/>
                <a:gd name="connsiteX6" fmla="*/ 73221 w 2577038"/>
                <a:gd name="connsiteY6" fmla="*/ 540544 h 922819"/>
                <a:gd name="connsiteX7" fmla="*/ 69 w 2577038"/>
                <a:gd name="connsiteY7" fmla="*/ 339757 h 922819"/>
                <a:gd name="connsiteX8" fmla="*/ 640 w 2577038"/>
                <a:gd name="connsiteY8" fmla="*/ 12097 h 922819"/>
                <a:gd name="connsiteX9" fmla="*/ 11594 w 2577038"/>
                <a:gd name="connsiteY9" fmla="*/ 11239 h 922819"/>
                <a:gd name="connsiteX10" fmla="*/ 629862 w 2577038"/>
                <a:gd name="connsiteY10" fmla="*/ 328613 h 922819"/>
                <a:gd name="connsiteX11" fmla="*/ 2085472 w 2577038"/>
                <a:gd name="connsiteY11" fmla="*/ 288893 h 922819"/>
                <a:gd name="connsiteX12" fmla="*/ 2576010 w 2577038"/>
                <a:gd name="connsiteY12" fmla="*/ 0 h 92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77038" h="922819">
                  <a:moveTo>
                    <a:pt x="2576010" y="0"/>
                  </a:moveTo>
                  <a:cubicBezTo>
                    <a:pt x="2576010" y="134302"/>
                    <a:pt x="2578867" y="256508"/>
                    <a:pt x="2575057" y="378523"/>
                  </a:cubicBezTo>
                  <a:cubicBezTo>
                    <a:pt x="2572486" y="460724"/>
                    <a:pt x="2524861" y="524161"/>
                    <a:pt x="2468568" y="579787"/>
                  </a:cubicBezTo>
                  <a:cubicBezTo>
                    <a:pt x="2374175" y="672846"/>
                    <a:pt x="2259208" y="733044"/>
                    <a:pt x="2137002" y="779907"/>
                  </a:cubicBezTo>
                  <a:cubicBezTo>
                    <a:pt x="1834488" y="895922"/>
                    <a:pt x="1519306" y="931069"/>
                    <a:pt x="1197933" y="921258"/>
                  </a:cubicBezTo>
                  <a:cubicBezTo>
                    <a:pt x="895800" y="912019"/>
                    <a:pt x="601763" y="862679"/>
                    <a:pt x="326871" y="729615"/>
                  </a:cubicBezTo>
                  <a:cubicBezTo>
                    <a:pt x="230669" y="683038"/>
                    <a:pt x="141991" y="624650"/>
                    <a:pt x="73221" y="540544"/>
                  </a:cubicBezTo>
                  <a:cubicBezTo>
                    <a:pt x="25596" y="482251"/>
                    <a:pt x="-1551" y="417100"/>
                    <a:pt x="69" y="339757"/>
                  </a:cubicBezTo>
                  <a:cubicBezTo>
                    <a:pt x="2259" y="230505"/>
                    <a:pt x="640" y="121253"/>
                    <a:pt x="640" y="12097"/>
                  </a:cubicBezTo>
                  <a:cubicBezTo>
                    <a:pt x="6069" y="11620"/>
                    <a:pt x="10356" y="10001"/>
                    <a:pt x="11594" y="11239"/>
                  </a:cubicBezTo>
                  <a:cubicBezTo>
                    <a:pt x="182853" y="184785"/>
                    <a:pt x="399357" y="273177"/>
                    <a:pt x="629862" y="328613"/>
                  </a:cubicBezTo>
                  <a:cubicBezTo>
                    <a:pt x="1117923" y="446056"/>
                    <a:pt x="1604460" y="439484"/>
                    <a:pt x="2085472" y="288893"/>
                  </a:cubicBezTo>
                  <a:cubicBezTo>
                    <a:pt x="2266638" y="232029"/>
                    <a:pt x="2434468" y="148018"/>
                    <a:pt x="2576010" y="0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53F9282-9CAD-4C14-B984-31003E092394}"/>
                </a:ext>
              </a:extLst>
            </p:cNvPr>
            <p:cNvSpPr/>
            <p:nvPr/>
          </p:nvSpPr>
          <p:spPr>
            <a:xfrm>
              <a:off x="1110063" y="3121544"/>
              <a:ext cx="2580179" cy="926704"/>
            </a:xfrm>
            <a:custGeom>
              <a:avLst/>
              <a:gdLst>
                <a:gd name="connsiteX0" fmla="*/ 1246 w 2580179"/>
                <a:gd name="connsiteY0" fmla="*/ 762 h 926704"/>
                <a:gd name="connsiteX1" fmla="*/ 694570 w 2580179"/>
                <a:gd name="connsiteY1" fmla="*/ 344519 h 926704"/>
                <a:gd name="connsiteX2" fmla="*/ 2075981 w 2580179"/>
                <a:gd name="connsiteY2" fmla="*/ 293084 h 926704"/>
                <a:gd name="connsiteX3" fmla="*/ 2577949 w 2580179"/>
                <a:gd name="connsiteY3" fmla="*/ 0 h 926704"/>
                <a:gd name="connsiteX4" fmla="*/ 2577949 w 2580179"/>
                <a:gd name="connsiteY4" fmla="*/ 79438 h 926704"/>
                <a:gd name="connsiteX5" fmla="*/ 2578997 w 2580179"/>
                <a:gd name="connsiteY5" fmla="*/ 302990 h 926704"/>
                <a:gd name="connsiteX6" fmla="*/ 2427549 w 2580179"/>
                <a:gd name="connsiteY6" fmla="*/ 618839 h 926704"/>
                <a:gd name="connsiteX7" fmla="*/ 1957871 w 2580179"/>
                <a:gd name="connsiteY7" fmla="*/ 839629 h 926704"/>
                <a:gd name="connsiteX8" fmla="*/ 473019 w 2580179"/>
                <a:gd name="connsiteY8" fmla="*/ 792289 h 926704"/>
                <a:gd name="connsiteX9" fmla="*/ 113641 w 2580179"/>
                <a:gd name="connsiteY9" fmla="*/ 584454 h 926704"/>
                <a:gd name="connsiteX10" fmla="*/ 388 w 2580179"/>
                <a:gd name="connsiteY10" fmla="*/ 318230 h 926704"/>
                <a:gd name="connsiteX11" fmla="*/ 1246 w 2580179"/>
                <a:gd name="connsiteY11" fmla="*/ 762 h 92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0179" h="926704">
                  <a:moveTo>
                    <a:pt x="1246" y="762"/>
                  </a:moveTo>
                  <a:cubicBezTo>
                    <a:pt x="198318" y="200787"/>
                    <a:pt x="439205" y="289465"/>
                    <a:pt x="694570" y="344519"/>
                  </a:cubicBezTo>
                  <a:cubicBezTo>
                    <a:pt x="1158819" y="444627"/>
                    <a:pt x="1620400" y="433959"/>
                    <a:pt x="2075981" y="293084"/>
                  </a:cubicBezTo>
                  <a:cubicBezTo>
                    <a:pt x="2260862" y="235934"/>
                    <a:pt x="2431931" y="151924"/>
                    <a:pt x="2577949" y="0"/>
                  </a:cubicBezTo>
                  <a:cubicBezTo>
                    <a:pt x="2577949" y="34100"/>
                    <a:pt x="2577949" y="56769"/>
                    <a:pt x="2577949" y="79438"/>
                  </a:cubicBezTo>
                  <a:cubicBezTo>
                    <a:pt x="2577949" y="154019"/>
                    <a:pt x="2573186" y="228886"/>
                    <a:pt x="2578997" y="302990"/>
                  </a:cubicBezTo>
                  <a:cubicBezTo>
                    <a:pt x="2589665" y="439198"/>
                    <a:pt x="2527276" y="537686"/>
                    <a:pt x="2427549" y="618839"/>
                  </a:cubicBezTo>
                  <a:cubicBezTo>
                    <a:pt x="2289437" y="731234"/>
                    <a:pt x="2128083" y="796766"/>
                    <a:pt x="1957871" y="839629"/>
                  </a:cubicBezTo>
                  <a:cubicBezTo>
                    <a:pt x="1458761" y="965359"/>
                    <a:pt x="962794" y="959453"/>
                    <a:pt x="473019" y="792289"/>
                  </a:cubicBezTo>
                  <a:cubicBezTo>
                    <a:pt x="340145" y="746951"/>
                    <a:pt x="216320" y="683228"/>
                    <a:pt x="113641" y="584454"/>
                  </a:cubicBezTo>
                  <a:cubicBezTo>
                    <a:pt x="38107" y="511778"/>
                    <a:pt x="-4565" y="426911"/>
                    <a:pt x="388" y="318230"/>
                  </a:cubicBezTo>
                  <a:cubicBezTo>
                    <a:pt x="4960" y="215646"/>
                    <a:pt x="1246" y="112586"/>
                    <a:pt x="1246" y="762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1D22C81-F0E5-458E-AEC0-A09D3B678380}"/>
              </a:ext>
            </a:extLst>
          </p:cNvPr>
          <p:cNvGrpSpPr/>
          <p:nvPr/>
        </p:nvGrpSpPr>
        <p:grpSpPr>
          <a:xfrm>
            <a:off x="4459936" y="3473574"/>
            <a:ext cx="4284726" cy="3219993"/>
            <a:chOff x="5328029" y="4574338"/>
            <a:chExt cx="1958195" cy="1471592"/>
          </a:xfrm>
        </p:grpSpPr>
        <p:sp>
          <p:nvSpPr>
            <p:cNvPr id="88" name="Freeform: Shape 175">
              <a:extLst>
                <a:ext uri="{FF2B5EF4-FFF2-40B4-BE49-F238E27FC236}">
                  <a16:creationId xmlns:a16="http://schemas.microsoft.com/office/drawing/2014/main" id="{7DF54A7B-2ED0-4A1D-AD01-B6D14C584FCF}"/>
                </a:ext>
              </a:extLst>
            </p:cNvPr>
            <p:cNvSpPr/>
            <p:nvPr/>
          </p:nvSpPr>
          <p:spPr>
            <a:xfrm>
              <a:off x="5763867" y="4823689"/>
              <a:ext cx="376550" cy="570653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E7029E91-2CE7-45AF-8D7F-40043E5F59B1}"/>
                </a:ext>
              </a:extLst>
            </p:cNvPr>
            <p:cNvSpPr/>
            <p:nvPr/>
          </p:nvSpPr>
          <p:spPr>
            <a:xfrm>
              <a:off x="5328029" y="5298839"/>
              <a:ext cx="1027605" cy="733873"/>
            </a:xfrm>
            <a:custGeom>
              <a:avLst/>
              <a:gdLst>
                <a:gd name="connsiteX0" fmla="*/ 284829 w 1027605"/>
                <a:gd name="connsiteY0" fmla="*/ 356411 h 733873"/>
                <a:gd name="connsiteX1" fmla="*/ 202580 w 1027605"/>
                <a:gd name="connsiteY1" fmla="*/ 570355 h 733873"/>
                <a:gd name="connsiteX2" fmla="*/ 216288 w 1027605"/>
                <a:gd name="connsiteY2" fmla="*/ 591896 h 733873"/>
                <a:gd name="connsiteX3" fmla="*/ 288745 w 1027605"/>
                <a:gd name="connsiteY3" fmla="*/ 599730 h 733873"/>
                <a:gd name="connsiteX4" fmla="*/ 312734 w 1027605"/>
                <a:gd name="connsiteY4" fmla="*/ 575740 h 733873"/>
                <a:gd name="connsiteX5" fmla="*/ 284829 w 1027605"/>
                <a:gd name="connsiteY5" fmla="*/ 356411 h 733873"/>
                <a:gd name="connsiteX6" fmla="*/ 449815 w 1027605"/>
                <a:gd name="connsiteY6" fmla="*/ 0 h 733873"/>
                <a:gd name="connsiteX7" fmla="*/ 477231 w 1027605"/>
                <a:gd name="connsiteY7" fmla="*/ 37208 h 733873"/>
                <a:gd name="connsiteX8" fmla="*/ 599136 w 1027605"/>
                <a:gd name="connsiteY8" fmla="*/ 87145 h 733873"/>
                <a:gd name="connsiteX9" fmla="*/ 665228 w 1027605"/>
                <a:gd name="connsiteY9" fmla="*/ 33291 h 733873"/>
                <a:gd name="connsiteX10" fmla="*/ 672572 w 1027605"/>
                <a:gd name="connsiteY10" fmla="*/ 1469 h 733873"/>
                <a:gd name="connsiteX11" fmla="*/ 757758 w 1027605"/>
                <a:gd name="connsiteY11" fmla="*/ 2448 h 733873"/>
                <a:gd name="connsiteX12" fmla="*/ 942328 w 1027605"/>
                <a:gd name="connsiteY12" fmla="*/ 106238 h 733873"/>
                <a:gd name="connsiteX13" fmla="*/ 1027514 w 1027605"/>
                <a:gd name="connsiteY13" fmla="*/ 218351 h 733873"/>
                <a:gd name="connsiteX14" fmla="*/ 977578 w 1027605"/>
                <a:gd name="connsiteY14" fmla="*/ 462159 h 733873"/>
                <a:gd name="connsiteX15" fmla="*/ 886027 w 1027605"/>
                <a:gd name="connsiteY15" fmla="*/ 347108 h 733873"/>
                <a:gd name="connsiteX16" fmla="*/ 845637 w 1027605"/>
                <a:gd name="connsiteY16" fmla="*/ 638039 h 733873"/>
                <a:gd name="connsiteX17" fmla="*/ 840936 w 1027605"/>
                <a:gd name="connsiteY17" fmla="*/ 733873 h 733873"/>
                <a:gd name="connsiteX18" fmla="*/ 50122 w 1027605"/>
                <a:gd name="connsiteY18" fmla="*/ 733873 h 733873"/>
                <a:gd name="connsiteX19" fmla="*/ 25537 w 1027605"/>
                <a:gd name="connsiteY19" fmla="*/ 716799 h 733873"/>
                <a:gd name="connsiteX20" fmla="*/ 875 w 1027605"/>
                <a:gd name="connsiteY20" fmla="*/ 652603 h 733873"/>
                <a:gd name="connsiteX21" fmla="*/ 53259 w 1027605"/>
                <a:gd name="connsiteY21" fmla="*/ 415160 h 733873"/>
                <a:gd name="connsiteX22" fmla="*/ 135508 w 1027605"/>
                <a:gd name="connsiteY22" fmla="*/ 185549 h 733873"/>
                <a:gd name="connsiteX23" fmla="*/ 248600 w 1027605"/>
                <a:gd name="connsiteY23" fmla="*/ 27906 h 733873"/>
                <a:gd name="connsiteX24" fmla="*/ 449815 w 1027605"/>
                <a:gd name="connsiteY24" fmla="*/ 0 h 73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605" h="733873">
                  <a:moveTo>
                    <a:pt x="284829" y="356411"/>
                  </a:moveTo>
                  <a:cubicBezTo>
                    <a:pt x="276995" y="374035"/>
                    <a:pt x="221673" y="523845"/>
                    <a:pt x="202580" y="570355"/>
                  </a:cubicBezTo>
                  <a:cubicBezTo>
                    <a:pt x="196215" y="586511"/>
                    <a:pt x="200132" y="589448"/>
                    <a:pt x="216288" y="591896"/>
                  </a:cubicBezTo>
                  <a:cubicBezTo>
                    <a:pt x="246642" y="595813"/>
                    <a:pt x="265246" y="601198"/>
                    <a:pt x="288745" y="599730"/>
                  </a:cubicBezTo>
                  <a:cubicBezTo>
                    <a:pt x="311266" y="598261"/>
                    <a:pt x="316161" y="598261"/>
                    <a:pt x="312734" y="575740"/>
                  </a:cubicBezTo>
                  <a:cubicBezTo>
                    <a:pt x="304901" y="515523"/>
                    <a:pt x="287766" y="372567"/>
                    <a:pt x="284829" y="356411"/>
                  </a:cubicBezTo>
                  <a:close/>
                  <a:moveTo>
                    <a:pt x="449815" y="0"/>
                  </a:moveTo>
                  <a:cubicBezTo>
                    <a:pt x="456180" y="3917"/>
                    <a:pt x="460096" y="8323"/>
                    <a:pt x="477231" y="37208"/>
                  </a:cubicBezTo>
                  <a:cubicBezTo>
                    <a:pt x="504158" y="88614"/>
                    <a:pt x="557032" y="94978"/>
                    <a:pt x="599136" y="87145"/>
                  </a:cubicBezTo>
                  <a:cubicBezTo>
                    <a:pt x="630958" y="78332"/>
                    <a:pt x="656416" y="66093"/>
                    <a:pt x="665228" y="33291"/>
                  </a:cubicBezTo>
                  <a:cubicBezTo>
                    <a:pt x="667186" y="26437"/>
                    <a:pt x="671103" y="12729"/>
                    <a:pt x="672572" y="1469"/>
                  </a:cubicBezTo>
                  <a:cubicBezTo>
                    <a:pt x="700967" y="1959"/>
                    <a:pt x="729363" y="979"/>
                    <a:pt x="757758" y="2448"/>
                  </a:cubicBezTo>
                  <a:cubicBezTo>
                    <a:pt x="835111" y="7344"/>
                    <a:pt x="894839" y="46999"/>
                    <a:pt x="942328" y="106238"/>
                  </a:cubicBezTo>
                  <a:cubicBezTo>
                    <a:pt x="971702" y="142956"/>
                    <a:pt x="999118" y="181143"/>
                    <a:pt x="1027514" y="218351"/>
                  </a:cubicBezTo>
                  <a:cubicBezTo>
                    <a:pt x="1029472" y="227163"/>
                    <a:pt x="999608" y="413201"/>
                    <a:pt x="977578" y="462159"/>
                  </a:cubicBezTo>
                  <a:cubicBezTo>
                    <a:pt x="947713" y="424462"/>
                    <a:pt x="917849" y="387743"/>
                    <a:pt x="886027" y="347108"/>
                  </a:cubicBezTo>
                  <a:cubicBezTo>
                    <a:pt x="866933" y="450654"/>
                    <a:pt x="853225" y="545876"/>
                    <a:pt x="845637" y="638039"/>
                  </a:cubicBezTo>
                  <a:lnTo>
                    <a:pt x="840936" y="733873"/>
                  </a:lnTo>
                  <a:lnTo>
                    <a:pt x="50122" y="733873"/>
                  </a:lnTo>
                  <a:lnTo>
                    <a:pt x="25537" y="716799"/>
                  </a:lnTo>
                  <a:cubicBezTo>
                    <a:pt x="13237" y="702540"/>
                    <a:pt x="7974" y="682223"/>
                    <a:pt x="875" y="652603"/>
                  </a:cubicBezTo>
                  <a:cubicBezTo>
                    <a:pt x="-6959" y="606094"/>
                    <a:pt x="40041" y="449430"/>
                    <a:pt x="53259" y="415160"/>
                  </a:cubicBezTo>
                  <a:cubicBezTo>
                    <a:pt x="82634" y="339276"/>
                    <a:pt x="113967" y="263881"/>
                    <a:pt x="135508" y="185549"/>
                  </a:cubicBezTo>
                  <a:cubicBezTo>
                    <a:pt x="154112" y="117498"/>
                    <a:pt x="184955" y="65114"/>
                    <a:pt x="248600" y="27906"/>
                  </a:cubicBezTo>
                  <a:cubicBezTo>
                    <a:pt x="278464" y="10771"/>
                    <a:pt x="428274" y="1469"/>
                    <a:pt x="449815" y="0"/>
                  </a:cubicBezTo>
                  <a:close/>
                </a:path>
              </a:pathLst>
            </a:custGeom>
            <a:solidFill>
              <a:srgbClr val="305EB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178">
              <a:extLst>
                <a:ext uri="{FF2B5EF4-FFF2-40B4-BE49-F238E27FC236}">
                  <a16:creationId xmlns:a16="http://schemas.microsoft.com/office/drawing/2014/main" id="{B728FF6D-2866-47C6-81A7-FED5732B4AA2}"/>
                </a:ext>
              </a:extLst>
            </p:cNvPr>
            <p:cNvSpPr/>
            <p:nvPr/>
          </p:nvSpPr>
          <p:spPr>
            <a:xfrm>
              <a:off x="5960338" y="5374723"/>
              <a:ext cx="1325886" cy="67120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solidFill>
              <a:srgbClr val="4745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187">
              <a:extLst>
                <a:ext uri="{FF2B5EF4-FFF2-40B4-BE49-F238E27FC236}">
                  <a16:creationId xmlns:a16="http://schemas.microsoft.com/office/drawing/2014/main" id="{78BF0E9F-A2BD-4874-95DC-EAC99F5E9E8A}"/>
                </a:ext>
              </a:extLst>
            </p:cNvPr>
            <p:cNvSpPr/>
            <p:nvPr/>
          </p:nvSpPr>
          <p:spPr>
            <a:xfrm>
              <a:off x="5823374" y="5911014"/>
              <a:ext cx="324098" cy="131564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solidFill>
              <a:srgbClr val="F9D6BA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188">
              <a:extLst>
                <a:ext uri="{FF2B5EF4-FFF2-40B4-BE49-F238E27FC236}">
                  <a16:creationId xmlns:a16="http://schemas.microsoft.com/office/drawing/2014/main" id="{0886597E-A4CB-4CEC-9C94-013988651560}"/>
                </a:ext>
              </a:extLst>
            </p:cNvPr>
            <p:cNvSpPr/>
            <p:nvPr/>
          </p:nvSpPr>
          <p:spPr>
            <a:xfrm>
              <a:off x="6722698" y="5661115"/>
              <a:ext cx="102841" cy="122402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192">
              <a:extLst>
                <a:ext uri="{FF2B5EF4-FFF2-40B4-BE49-F238E27FC236}">
                  <a16:creationId xmlns:a16="http://schemas.microsoft.com/office/drawing/2014/main" id="{C208A807-08B0-43F9-BE8A-0B1EBC117BDA}"/>
                </a:ext>
              </a:extLst>
            </p:cNvPr>
            <p:cNvSpPr/>
            <p:nvPr/>
          </p:nvSpPr>
          <p:spPr>
            <a:xfrm>
              <a:off x="5763377" y="4932146"/>
              <a:ext cx="165255" cy="457790"/>
            </a:xfrm>
            <a:custGeom>
              <a:avLst/>
              <a:gdLst>
                <a:gd name="connsiteX0" fmla="*/ 78629 w 321516"/>
                <a:gd name="connsiteY0" fmla="*/ 190500 h 890661"/>
                <a:gd name="connsiteX1" fmla="*/ 8144 w 321516"/>
                <a:gd name="connsiteY1" fmla="*/ 59055 h 890661"/>
                <a:gd name="connsiteX2" fmla="*/ 81486 w 321516"/>
                <a:gd name="connsiteY2" fmla="*/ 952 h 890661"/>
                <a:gd name="connsiteX3" fmla="*/ 192929 w 321516"/>
                <a:gd name="connsiteY3" fmla="*/ 0 h 890661"/>
                <a:gd name="connsiteX4" fmla="*/ 321517 w 321516"/>
                <a:gd name="connsiteY4" fmla="*/ 875348 h 890661"/>
                <a:gd name="connsiteX5" fmla="*/ 181499 w 321516"/>
                <a:gd name="connsiteY5" fmla="*/ 879157 h 890661"/>
                <a:gd name="connsiteX6" fmla="*/ 85296 w 321516"/>
                <a:gd name="connsiteY6" fmla="*/ 796290 h 890661"/>
                <a:gd name="connsiteX7" fmla="*/ 79581 w 321516"/>
                <a:gd name="connsiteY7" fmla="*/ 724853 h 890661"/>
                <a:gd name="connsiteX8" fmla="*/ 78629 w 321516"/>
                <a:gd name="connsiteY8" fmla="*/ 190500 h 890661"/>
                <a:gd name="connsiteX9" fmla="*/ 78629 w 321516"/>
                <a:gd name="connsiteY9" fmla="*/ 190500 h 89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516" h="890661">
                  <a:moveTo>
                    <a:pt x="78629" y="190500"/>
                  </a:moveTo>
                  <a:cubicBezTo>
                    <a:pt x="5286" y="167640"/>
                    <a:pt x="-12811" y="130493"/>
                    <a:pt x="8144" y="59055"/>
                  </a:cubicBezTo>
                  <a:cubicBezTo>
                    <a:pt x="19574" y="20955"/>
                    <a:pt x="43386" y="1905"/>
                    <a:pt x="81486" y="952"/>
                  </a:cubicBezTo>
                  <a:cubicBezTo>
                    <a:pt x="118634" y="0"/>
                    <a:pt x="155781" y="0"/>
                    <a:pt x="192929" y="0"/>
                  </a:cubicBezTo>
                  <a:cubicBezTo>
                    <a:pt x="239602" y="23813"/>
                    <a:pt x="314849" y="872490"/>
                    <a:pt x="321517" y="875348"/>
                  </a:cubicBezTo>
                  <a:cubicBezTo>
                    <a:pt x="273892" y="892493"/>
                    <a:pt x="227219" y="897255"/>
                    <a:pt x="181499" y="879157"/>
                  </a:cubicBezTo>
                  <a:cubicBezTo>
                    <a:pt x="137684" y="862013"/>
                    <a:pt x="102442" y="842010"/>
                    <a:pt x="85296" y="796290"/>
                  </a:cubicBezTo>
                  <a:cubicBezTo>
                    <a:pt x="73867" y="780098"/>
                    <a:pt x="79581" y="741998"/>
                    <a:pt x="79581" y="724853"/>
                  </a:cubicBezTo>
                  <a:cubicBezTo>
                    <a:pt x="78629" y="546735"/>
                    <a:pt x="82439" y="368618"/>
                    <a:pt x="78629" y="190500"/>
                  </a:cubicBezTo>
                  <a:lnTo>
                    <a:pt x="78629" y="190500"/>
                  </a:lnTo>
                  <a:close/>
                </a:path>
              </a:pathLst>
            </a:custGeom>
            <a:solidFill>
              <a:srgbClr val="E2C2A7"/>
            </a:solidFill>
            <a:ln w="4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198">
              <a:extLst>
                <a:ext uri="{FF2B5EF4-FFF2-40B4-BE49-F238E27FC236}">
                  <a16:creationId xmlns:a16="http://schemas.microsoft.com/office/drawing/2014/main" id="{9146ABE8-FE87-4661-964B-1593F8111F2A}"/>
                </a:ext>
              </a:extLst>
            </p:cNvPr>
            <p:cNvSpPr/>
            <p:nvPr/>
          </p:nvSpPr>
          <p:spPr>
            <a:xfrm>
              <a:off x="5637510" y="4574338"/>
              <a:ext cx="556873" cy="910932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9D42ED9E-6548-4243-9468-6BFA9AB17249}"/>
              </a:ext>
            </a:extLst>
          </p:cNvPr>
          <p:cNvGrpSpPr/>
          <p:nvPr/>
        </p:nvGrpSpPr>
        <p:grpSpPr>
          <a:xfrm>
            <a:off x="8238460" y="1061547"/>
            <a:ext cx="3764031" cy="5690413"/>
            <a:chOff x="7836797" y="957366"/>
            <a:chExt cx="3764031" cy="569041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CEFA9D-7248-4D0A-917D-0EF27CE86156}"/>
                </a:ext>
              </a:extLst>
            </p:cNvPr>
            <p:cNvGrpSpPr/>
            <p:nvPr/>
          </p:nvGrpSpPr>
          <p:grpSpPr>
            <a:xfrm>
              <a:off x="8355110" y="2744227"/>
              <a:ext cx="2477247" cy="1442572"/>
              <a:chOff x="7884847" y="2724468"/>
              <a:chExt cx="2477247" cy="1442572"/>
            </a:xfrm>
          </p:grpSpPr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2F73F5A8-130A-4FAC-9AB8-25F2CDD3E009}"/>
                  </a:ext>
                </a:extLst>
              </p:cNvPr>
              <p:cNvSpPr/>
              <p:nvPr/>
            </p:nvSpPr>
            <p:spPr>
              <a:xfrm>
                <a:off x="7884847" y="2724468"/>
                <a:ext cx="2477247" cy="1442572"/>
              </a:xfrm>
              <a:custGeom>
                <a:avLst/>
                <a:gdLst>
                  <a:gd name="connsiteX0" fmla="*/ 2183863 w 2477247"/>
                  <a:gd name="connsiteY0" fmla="*/ 527767 h 1442572"/>
                  <a:gd name="connsiteX1" fmla="*/ 2016636 w 2477247"/>
                  <a:gd name="connsiteY1" fmla="*/ 706361 h 1442572"/>
                  <a:gd name="connsiteX2" fmla="*/ 2302180 w 2477247"/>
                  <a:gd name="connsiteY2" fmla="*/ 706361 h 1442572"/>
                  <a:gd name="connsiteX3" fmla="*/ 2302180 w 2477247"/>
                  <a:gd name="connsiteY3" fmla="*/ 704598 h 1442572"/>
                  <a:gd name="connsiteX4" fmla="*/ 2389714 w 2477247"/>
                  <a:gd name="connsiteY4" fmla="*/ 617064 h 1442572"/>
                  <a:gd name="connsiteX5" fmla="*/ 2302180 w 2477247"/>
                  <a:gd name="connsiteY5" fmla="*/ 529530 h 1442572"/>
                  <a:gd name="connsiteX6" fmla="*/ 2302180 w 2477247"/>
                  <a:gd name="connsiteY6" fmla="*/ 527767 h 1442572"/>
                  <a:gd name="connsiteX7" fmla="*/ 26677 w 2477247"/>
                  <a:gd name="connsiteY7" fmla="*/ 0 h 1442572"/>
                  <a:gd name="connsiteX8" fmla="*/ 2433766 w 2477247"/>
                  <a:gd name="connsiteY8" fmla="*/ 0 h 1442572"/>
                  <a:gd name="connsiteX9" fmla="*/ 2460443 w 2477247"/>
                  <a:gd name="connsiteY9" fmla="*/ 26677 h 1442572"/>
                  <a:gd name="connsiteX10" fmla="*/ 2460443 w 2477247"/>
                  <a:gd name="connsiteY10" fmla="*/ 232385 h 1442572"/>
                  <a:gd name="connsiteX11" fmla="*/ 2460443 w 2477247"/>
                  <a:gd name="connsiteY11" fmla="*/ 235867 h 1442572"/>
                  <a:gd name="connsiteX12" fmla="*/ 2457183 w 2477247"/>
                  <a:gd name="connsiteY12" fmla="*/ 235867 h 1442572"/>
                  <a:gd name="connsiteX13" fmla="*/ 2264173 w 2477247"/>
                  <a:gd name="connsiteY13" fmla="*/ 441997 h 1442572"/>
                  <a:gd name="connsiteX14" fmla="*/ 2302180 w 2477247"/>
                  <a:gd name="connsiteY14" fmla="*/ 441997 h 1442572"/>
                  <a:gd name="connsiteX15" fmla="*/ 2304524 w 2477247"/>
                  <a:gd name="connsiteY15" fmla="*/ 441997 h 1442572"/>
                  <a:gd name="connsiteX16" fmla="*/ 2304524 w 2477247"/>
                  <a:gd name="connsiteY16" fmla="*/ 442234 h 1442572"/>
                  <a:gd name="connsiteX17" fmla="*/ 2337463 w 2477247"/>
                  <a:gd name="connsiteY17" fmla="*/ 445554 h 1442572"/>
                  <a:gd name="connsiteX18" fmla="*/ 2477247 w 2477247"/>
                  <a:gd name="connsiteY18" fmla="*/ 617064 h 1442572"/>
                  <a:gd name="connsiteX19" fmla="*/ 2337463 w 2477247"/>
                  <a:gd name="connsiteY19" fmla="*/ 788574 h 1442572"/>
                  <a:gd name="connsiteX20" fmla="*/ 2304524 w 2477247"/>
                  <a:gd name="connsiteY20" fmla="*/ 791895 h 1442572"/>
                  <a:gd name="connsiteX21" fmla="*/ 2304524 w 2477247"/>
                  <a:gd name="connsiteY21" fmla="*/ 792131 h 1442572"/>
                  <a:gd name="connsiteX22" fmla="*/ 2302180 w 2477247"/>
                  <a:gd name="connsiteY22" fmla="*/ 792131 h 1442572"/>
                  <a:gd name="connsiteX23" fmla="*/ 1936325 w 2477247"/>
                  <a:gd name="connsiteY23" fmla="*/ 792131 h 1442572"/>
                  <a:gd name="connsiteX24" fmla="*/ 1537847 w 2477247"/>
                  <a:gd name="connsiteY24" fmla="*/ 1217697 h 1442572"/>
                  <a:gd name="connsiteX25" fmla="*/ 1537847 w 2477247"/>
                  <a:gd name="connsiteY25" fmla="*/ 1442572 h 1442572"/>
                  <a:gd name="connsiteX26" fmla="*/ 929169 w 2477247"/>
                  <a:gd name="connsiteY26" fmla="*/ 1442572 h 1442572"/>
                  <a:gd name="connsiteX27" fmla="*/ 929169 w 2477247"/>
                  <a:gd name="connsiteY27" fmla="*/ 1224716 h 1442572"/>
                  <a:gd name="connsiteX28" fmla="*/ 3260 w 2477247"/>
                  <a:gd name="connsiteY28" fmla="*/ 235867 h 1442572"/>
                  <a:gd name="connsiteX29" fmla="*/ 0 w 2477247"/>
                  <a:gd name="connsiteY29" fmla="*/ 235867 h 1442572"/>
                  <a:gd name="connsiteX30" fmla="*/ 0 w 2477247"/>
                  <a:gd name="connsiteY30" fmla="*/ 232385 h 1442572"/>
                  <a:gd name="connsiteX31" fmla="*/ 0 w 2477247"/>
                  <a:gd name="connsiteY31" fmla="*/ 26677 h 1442572"/>
                  <a:gd name="connsiteX32" fmla="*/ 26677 w 2477247"/>
                  <a:gd name="connsiteY32" fmla="*/ 0 h 144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477247" h="1442572">
                    <a:moveTo>
                      <a:pt x="2183863" y="527767"/>
                    </a:moveTo>
                    <a:lnTo>
                      <a:pt x="2016636" y="706361"/>
                    </a:lnTo>
                    <a:lnTo>
                      <a:pt x="2302180" y="706361"/>
                    </a:lnTo>
                    <a:lnTo>
                      <a:pt x="2302180" y="704598"/>
                    </a:lnTo>
                    <a:cubicBezTo>
                      <a:pt x="2350524" y="704598"/>
                      <a:pt x="2389714" y="665408"/>
                      <a:pt x="2389714" y="617064"/>
                    </a:cubicBezTo>
                    <a:cubicBezTo>
                      <a:pt x="2389714" y="568720"/>
                      <a:pt x="2350524" y="529530"/>
                      <a:pt x="2302180" y="529530"/>
                    </a:cubicBezTo>
                    <a:lnTo>
                      <a:pt x="2302180" y="527767"/>
                    </a:lnTo>
                    <a:close/>
                    <a:moveTo>
                      <a:pt x="26677" y="0"/>
                    </a:moveTo>
                    <a:lnTo>
                      <a:pt x="2433766" y="0"/>
                    </a:lnTo>
                    <a:cubicBezTo>
                      <a:pt x="2448499" y="0"/>
                      <a:pt x="2460443" y="11944"/>
                      <a:pt x="2460443" y="26677"/>
                    </a:cubicBezTo>
                    <a:lnTo>
                      <a:pt x="2460443" y="232385"/>
                    </a:lnTo>
                    <a:lnTo>
                      <a:pt x="2460443" y="235867"/>
                    </a:lnTo>
                    <a:lnTo>
                      <a:pt x="2457183" y="235867"/>
                    </a:lnTo>
                    <a:lnTo>
                      <a:pt x="2264173" y="441997"/>
                    </a:lnTo>
                    <a:lnTo>
                      <a:pt x="2302180" y="441997"/>
                    </a:lnTo>
                    <a:lnTo>
                      <a:pt x="2304524" y="441997"/>
                    </a:lnTo>
                    <a:lnTo>
                      <a:pt x="2304524" y="442234"/>
                    </a:lnTo>
                    <a:lnTo>
                      <a:pt x="2337463" y="445554"/>
                    </a:lnTo>
                    <a:cubicBezTo>
                      <a:pt x="2417237" y="461878"/>
                      <a:pt x="2477247" y="532463"/>
                      <a:pt x="2477247" y="617064"/>
                    </a:cubicBezTo>
                    <a:cubicBezTo>
                      <a:pt x="2477247" y="701665"/>
                      <a:pt x="2417237" y="772250"/>
                      <a:pt x="2337463" y="788574"/>
                    </a:cubicBezTo>
                    <a:lnTo>
                      <a:pt x="2304524" y="791895"/>
                    </a:lnTo>
                    <a:lnTo>
                      <a:pt x="2304524" y="792131"/>
                    </a:lnTo>
                    <a:lnTo>
                      <a:pt x="2302180" y="792131"/>
                    </a:lnTo>
                    <a:lnTo>
                      <a:pt x="1936325" y="792131"/>
                    </a:lnTo>
                    <a:lnTo>
                      <a:pt x="1537847" y="1217697"/>
                    </a:lnTo>
                    <a:lnTo>
                      <a:pt x="1537847" y="1442572"/>
                    </a:lnTo>
                    <a:lnTo>
                      <a:pt x="929169" y="1442572"/>
                    </a:lnTo>
                    <a:lnTo>
                      <a:pt x="929169" y="1224716"/>
                    </a:lnTo>
                    <a:lnTo>
                      <a:pt x="3260" y="235867"/>
                    </a:lnTo>
                    <a:lnTo>
                      <a:pt x="0" y="235867"/>
                    </a:lnTo>
                    <a:lnTo>
                      <a:pt x="0" y="232385"/>
                    </a:lnTo>
                    <a:lnTo>
                      <a:pt x="0" y="26677"/>
                    </a:lnTo>
                    <a:cubicBezTo>
                      <a:pt x="0" y="11944"/>
                      <a:pt x="11944" y="0"/>
                      <a:pt x="2667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881C5763-7D36-4AF6-822E-0FFA28219948}"/>
                  </a:ext>
                </a:extLst>
              </p:cNvPr>
              <p:cNvSpPr/>
              <p:nvPr/>
            </p:nvSpPr>
            <p:spPr>
              <a:xfrm>
                <a:off x="7884847" y="2874565"/>
                <a:ext cx="2460443" cy="8577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8" name="Graphic 95">
              <a:extLst>
                <a:ext uri="{FF2B5EF4-FFF2-40B4-BE49-F238E27FC236}">
                  <a16:creationId xmlns:a16="http://schemas.microsoft.com/office/drawing/2014/main" id="{9F611B42-F44E-4981-8686-B2E93E9D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36797" y="1891778"/>
              <a:ext cx="1211409" cy="669831"/>
            </a:xfrm>
            <a:prstGeom prst="rect">
              <a:avLst/>
            </a:prstGeom>
          </p:spPr>
        </p:pic>
        <p:pic>
          <p:nvPicPr>
            <p:cNvPr id="99" name="Graphic 95">
              <a:extLst>
                <a:ext uri="{FF2B5EF4-FFF2-40B4-BE49-F238E27FC236}">
                  <a16:creationId xmlns:a16="http://schemas.microsoft.com/office/drawing/2014/main" id="{88E9BA79-9BF3-484A-841C-D32B5E93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5064" y="1167705"/>
              <a:ext cx="1415563" cy="782715"/>
            </a:xfrm>
            <a:prstGeom prst="rect">
              <a:avLst/>
            </a:prstGeom>
          </p:spPr>
        </p:pic>
        <p:pic>
          <p:nvPicPr>
            <p:cNvPr id="100" name="Graphic 95">
              <a:extLst>
                <a:ext uri="{FF2B5EF4-FFF2-40B4-BE49-F238E27FC236}">
                  <a16:creationId xmlns:a16="http://schemas.microsoft.com/office/drawing/2014/main" id="{938FD658-5196-4686-B466-F75BBE79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62845" y="2082130"/>
              <a:ext cx="1081238" cy="597855"/>
            </a:xfrm>
            <a:prstGeom prst="rect">
              <a:avLst/>
            </a:prstGeom>
          </p:spPr>
        </p:pic>
        <p:pic>
          <p:nvPicPr>
            <p:cNvPr id="101" name="Graphic 95">
              <a:extLst>
                <a:ext uri="{FF2B5EF4-FFF2-40B4-BE49-F238E27FC236}">
                  <a16:creationId xmlns:a16="http://schemas.microsoft.com/office/drawing/2014/main" id="{A091B31B-B9F5-46FB-AEBC-DDF97EDE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85266" y="1322899"/>
              <a:ext cx="1415562" cy="782715"/>
            </a:xfrm>
            <a:prstGeom prst="rect">
              <a:avLst/>
            </a:prstGeom>
          </p:spPr>
        </p:pic>
        <p:pic>
          <p:nvPicPr>
            <p:cNvPr id="102" name="Graphic 95">
              <a:extLst>
                <a:ext uri="{FF2B5EF4-FFF2-40B4-BE49-F238E27FC236}">
                  <a16:creationId xmlns:a16="http://schemas.microsoft.com/office/drawing/2014/main" id="{88B62905-573E-4BB7-83B8-A0BB4FA85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82457" y="957366"/>
              <a:ext cx="805618" cy="445455"/>
            </a:xfrm>
            <a:prstGeom prst="rect">
              <a:avLst/>
            </a:prstGeom>
          </p:spPr>
        </p:pic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3C651CE8-9403-48F8-BC94-0E2AF3D4ECC6}"/>
                </a:ext>
              </a:extLst>
            </p:cNvPr>
            <p:cNvSpPr/>
            <p:nvPr/>
          </p:nvSpPr>
          <p:spPr>
            <a:xfrm>
              <a:off x="9335266" y="4208120"/>
              <a:ext cx="485424" cy="484201"/>
            </a:xfrm>
            <a:custGeom>
              <a:avLst/>
              <a:gdLst>
                <a:gd name="connsiteX0" fmla="*/ 1802423 w 3219215"/>
                <a:gd name="connsiteY0" fmla="*/ 0 h 3211105"/>
                <a:gd name="connsiteX1" fmla="*/ 1896413 w 3219215"/>
                <a:gd name="connsiteY1" fmla="*/ 15474 h 3211105"/>
                <a:gd name="connsiteX2" fmla="*/ 1944947 w 3219215"/>
                <a:gd name="connsiteY2" fmla="*/ 72273 h 3211105"/>
                <a:gd name="connsiteX3" fmla="*/ 1943803 w 3219215"/>
                <a:gd name="connsiteY3" fmla="*/ 234843 h 3211105"/>
                <a:gd name="connsiteX4" fmla="*/ 1975456 w 3219215"/>
                <a:gd name="connsiteY4" fmla="*/ 282761 h 3211105"/>
                <a:gd name="connsiteX5" fmla="*/ 2115254 w 3219215"/>
                <a:gd name="connsiteY5" fmla="*/ 322941 h 3211105"/>
                <a:gd name="connsiteX6" fmla="*/ 2211178 w 3219215"/>
                <a:gd name="connsiteY6" fmla="*/ 214181 h 3211105"/>
                <a:gd name="connsiteX7" fmla="*/ 2359943 w 3219215"/>
                <a:gd name="connsiteY7" fmla="*/ 178748 h 3211105"/>
                <a:gd name="connsiteX8" fmla="*/ 2413049 w 3219215"/>
                <a:gd name="connsiteY8" fmla="*/ 302983 h 3211105"/>
                <a:gd name="connsiteX9" fmla="*/ 2372516 w 3219215"/>
                <a:gd name="connsiteY9" fmla="*/ 437505 h 3211105"/>
                <a:gd name="connsiteX10" fmla="*/ 2382012 w 3219215"/>
                <a:gd name="connsiteY10" fmla="*/ 477246 h 3211105"/>
                <a:gd name="connsiteX11" fmla="*/ 2502291 w 3219215"/>
                <a:gd name="connsiteY11" fmla="*/ 571588 h 3211105"/>
                <a:gd name="connsiteX12" fmla="*/ 2705745 w 3219215"/>
                <a:gd name="connsiteY12" fmla="*/ 439000 h 3211105"/>
                <a:gd name="connsiteX13" fmla="*/ 2843520 w 3219215"/>
                <a:gd name="connsiteY13" fmla="*/ 565873 h 3211105"/>
                <a:gd name="connsiteX14" fmla="*/ 2689215 w 3219215"/>
                <a:gd name="connsiteY14" fmla="*/ 775306 h 3211105"/>
                <a:gd name="connsiteX15" fmla="*/ 2770017 w 3219215"/>
                <a:gd name="connsiteY15" fmla="*/ 898662 h 3211105"/>
                <a:gd name="connsiteX16" fmla="*/ 2811253 w 3219215"/>
                <a:gd name="connsiteY16" fmla="*/ 914136 h 3211105"/>
                <a:gd name="connsiteX17" fmla="*/ 3033962 w 3219215"/>
                <a:gd name="connsiteY17" fmla="*/ 861382 h 3211105"/>
                <a:gd name="connsiteX18" fmla="*/ 3112829 w 3219215"/>
                <a:gd name="connsiteY18" fmla="*/ 1026150 h 3211105"/>
                <a:gd name="connsiteX19" fmla="*/ 2934785 w 3219215"/>
                <a:gd name="connsiteY19" fmla="*/ 1147220 h 3211105"/>
                <a:gd name="connsiteX20" fmla="*/ 2906649 w 3219215"/>
                <a:gd name="connsiteY20" fmla="*/ 1220460 h 3211105"/>
                <a:gd name="connsiteX21" fmla="*/ 2917903 w 3219215"/>
                <a:gd name="connsiteY21" fmla="*/ 1262839 h 3211105"/>
                <a:gd name="connsiteX22" fmla="*/ 3022883 w 3219215"/>
                <a:gd name="connsiteY22" fmla="*/ 1352872 h 3211105"/>
                <a:gd name="connsiteX23" fmla="*/ 3199433 w 3219215"/>
                <a:gd name="connsiteY23" fmla="*/ 1370633 h 3211105"/>
                <a:gd name="connsiteX24" fmla="*/ 3219216 w 3219215"/>
                <a:gd name="connsiteY24" fmla="*/ 1547974 h 3211105"/>
                <a:gd name="connsiteX25" fmla="*/ 3000463 w 3219215"/>
                <a:gd name="connsiteY25" fmla="*/ 1612509 h 3211105"/>
                <a:gd name="connsiteX26" fmla="*/ 2953952 w 3219215"/>
                <a:gd name="connsiteY26" fmla="*/ 1668956 h 3211105"/>
                <a:gd name="connsiteX27" fmla="*/ 2952281 w 3219215"/>
                <a:gd name="connsiteY27" fmla="*/ 1788619 h 3211105"/>
                <a:gd name="connsiteX28" fmla="*/ 3058756 w 3219215"/>
                <a:gd name="connsiteY28" fmla="*/ 1843659 h 3211105"/>
                <a:gd name="connsiteX29" fmla="*/ 3187827 w 3219215"/>
                <a:gd name="connsiteY29" fmla="*/ 1900457 h 3211105"/>
                <a:gd name="connsiteX30" fmla="*/ 3146415 w 3219215"/>
                <a:gd name="connsiteY30" fmla="*/ 2061445 h 3211105"/>
                <a:gd name="connsiteX31" fmla="*/ 3111950 w 3219215"/>
                <a:gd name="connsiteY31" fmla="*/ 2075864 h 3211105"/>
                <a:gd name="connsiteX32" fmla="*/ 2910078 w 3219215"/>
                <a:gd name="connsiteY32" fmla="*/ 2064522 h 3211105"/>
                <a:gd name="connsiteX33" fmla="*/ 2863303 w 3219215"/>
                <a:gd name="connsiteY33" fmla="*/ 2092218 h 3211105"/>
                <a:gd name="connsiteX34" fmla="*/ 2804658 w 3219215"/>
                <a:gd name="connsiteY34" fmla="*/ 2215925 h 3211105"/>
                <a:gd name="connsiteX35" fmla="*/ 3003101 w 3219215"/>
                <a:gd name="connsiteY35" fmla="*/ 2402498 h 3211105"/>
                <a:gd name="connsiteX36" fmla="*/ 2902341 w 3219215"/>
                <a:gd name="connsiteY36" fmla="*/ 2559001 h 3211105"/>
                <a:gd name="connsiteX37" fmla="*/ 2693611 w 3219215"/>
                <a:gd name="connsiteY37" fmla="*/ 2467561 h 3211105"/>
                <a:gd name="connsiteX38" fmla="*/ 2626614 w 3219215"/>
                <a:gd name="connsiteY38" fmla="*/ 2480750 h 3211105"/>
                <a:gd name="connsiteX39" fmla="*/ 2546956 w 3219215"/>
                <a:gd name="connsiteY39" fmla="*/ 2575883 h 3211105"/>
                <a:gd name="connsiteX40" fmla="*/ 2599534 w 3219215"/>
                <a:gd name="connsiteY40" fmla="*/ 2687633 h 3211105"/>
                <a:gd name="connsiteX41" fmla="*/ 2667059 w 3219215"/>
                <a:gd name="connsiteY41" fmla="*/ 2814242 h 3211105"/>
                <a:gd name="connsiteX42" fmla="*/ 2521019 w 3219215"/>
                <a:gd name="connsiteY42" fmla="*/ 2928982 h 3211105"/>
                <a:gd name="connsiteX43" fmla="*/ 2349129 w 3219215"/>
                <a:gd name="connsiteY43" fmla="*/ 2774325 h 3211105"/>
                <a:gd name="connsiteX44" fmla="*/ 2285473 w 3219215"/>
                <a:gd name="connsiteY44" fmla="*/ 2765269 h 3211105"/>
                <a:gd name="connsiteX45" fmla="*/ 2179437 w 3219215"/>
                <a:gd name="connsiteY45" fmla="*/ 2836135 h 3211105"/>
                <a:gd name="connsiteX46" fmla="*/ 2192362 w 3219215"/>
                <a:gd name="connsiteY46" fmla="*/ 2959843 h 3211105"/>
                <a:gd name="connsiteX47" fmla="*/ 2213727 w 3219215"/>
                <a:gd name="connsiteY47" fmla="*/ 3088562 h 3211105"/>
                <a:gd name="connsiteX48" fmla="*/ 2200979 w 3219215"/>
                <a:gd name="connsiteY48" fmla="*/ 3097354 h 3211105"/>
                <a:gd name="connsiteX49" fmla="*/ 2039728 w 3219215"/>
                <a:gd name="connsiteY49" fmla="*/ 3157230 h 3211105"/>
                <a:gd name="connsiteX50" fmla="*/ 1929208 w 3219215"/>
                <a:gd name="connsiteY50" fmla="*/ 2958260 h 3211105"/>
                <a:gd name="connsiteX51" fmla="*/ 1870564 w 3219215"/>
                <a:gd name="connsiteY51" fmla="*/ 2928102 h 3211105"/>
                <a:gd name="connsiteX52" fmla="*/ 1725139 w 3219215"/>
                <a:gd name="connsiteY52" fmla="*/ 3060954 h 3211105"/>
                <a:gd name="connsiteX53" fmla="*/ 1695597 w 3219215"/>
                <a:gd name="connsiteY53" fmla="*/ 3210687 h 3211105"/>
                <a:gd name="connsiteX54" fmla="*/ 1531884 w 3219215"/>
                <a:gd name="connsiteY54" fmla="*/ 3209280 h 3211105"/>
                <a:gd name="connsiteX55" fmla="*/ 1505419 w 3219215"/>
                <a:gd name="connsiteY55" fmla="*/ 3178859 h 3211105"/>
                <a:gd name="connsiteX56" fmla="*/ 1467172 w 3219215"/>
                <a:gd name="connsiteY56" fmla="*/ 2984989 h 3211105"/>
                <a:gd name="connsiteX57" fmla="*/ 1426552 w 3219215"/>
                <a:gd name="connsiteY57" fmla="*/ 2943665 h 3211105"/>
                <a:gd name="connsiteX58" fmla="*/ 1303460 w 3219215"/>
                <a:gd name="connsiteY58" fmla="*/ 2930476 h 3211105"/>
                <a:gd name="connsiteX59" fmla="*/ 1237078 w 3219215"/>
                <a:gd name="connsiteY59" fmla="*/ 3035193 h 3211105"/>
                <a:gd name="connsiteX60" fmla="*/ 1167970 w 3219215"/>
                <a:gd name="connsiteY60" fmla="*/ 3142811 h 3211105"/>
                <a:gd name="connsiteX61" fmla="*/ 1044790 w 3219215"/>
                <a:gd name="connsiteY61" fmla="*/ 3112477 h 3211105"/>
                <a:gd name="connsiteX62" fmla="*/ 991948 w 3219215"/>
                <a:gd name="connsiteY62" fmla="*/ 3095156 h 3211105"/>
                <a:gd name="connsiteX63" fmla="*/ 1025447 w 3219215"/>
                <a:gd name="connsiteY63" fmla="*/ 2872447 h 3211105"/>
                <a:gd name="connsiteX64" fmla="*/ 1000037 w 3219215"/>
                <a:gd name="connsiteY64" fmla="*/ 2816352 h 3211105"/>
                <a:gd name="connsiteX65" fmla="*/ 888287 w 3219215"/>
                <a:gd name="connsiteY65" fmla="*/ 2762631 h 3211105"/>
                <a:gd name="connsiteX66" fmla="*/ 795088 w 3219215"/>
                <a:gd name="connsiteY66" fmla="*/ 2837366 h 3211105"/>
                <a:gd name="connsiteX67" fmla="*/ 694329 w 3219215"/>
                <a:gd name="connsiteY67" fmla="*/ 2928718 h 3211105"/>
                <a:gd name="connsiteX68" fmla="*/ 618891 w 3219215"/>
                <a:gd name="connsiteY68" fmla="*/ 2869546 h 3211105"/>
                <a:gd name="connsiteX69" fmla="*/ 546090 w 3219215"/>
                <a:gd name="connsiteY69" fmla="*/ 2812308 h 3211105"/>
                <a:gd name="connsiteX70" fmla="*/ 648609 w 3219215"/>
                <a:gd name="connsiteY70" fmla="*/ 2610876 h 3211105"/>
                <a:gd name="connsiteX71" fmla="*/ 640696 w 3219215"/>
                <a:gd name="connsiteY71" fmla="*/ 2557682 h 3211105"/>
                <a:gd name="connsiteX72" fmla="*/ 551278 w 3219215"/>
                <a:gd name="connsiteY72" fmla="*/ 2462022 h 3211105"/>
                <a:gd name="connsiteX73" fmla="*/ 316347 w 3219215"/>
                <a:gd name="connsiteY73" fmla="*/ 2560760 h 3211105"/>
                <a:gd name="connsiteX74" fmla="*/ 208905 w 3219215"/>
                <a:gd name="connsiteY74" fmla="*/ 2405224 h 3211105"/>
                <a:gd name="connsiteX75" fmla="*/ 370244 w 3219215"/>
                <a:gd name="connsiteY75" fmla="*/ 2253117 h 3211105"/>
                <a:gd name="connsiteX76" fmla="*/ 382553 w 3219215"/>
                <a:gd name="connsiteY76" fmla="*/ 2200451 h 3211105"/>
                <a:gd name="connsiteX77" fmla="*/ 208993 w 3219215"/>
                <a:gd name="connsiteY77" fmla="*/ 2085184 h 3211105"/>
                <a:gd name="connsiteX78" fmla="*/ 187012 w 3219215"/>
                <a:gd name="connsiteY78" fmla="*/ 2085887 h 3211105"/>
                <a:gd name="connsiteX79" fmla="*/ 81681 w 3219215"/>
                <a:gd name="connsiteY79" fmla="*/ 2083777 h 3211105"/>
                <a:gd name="connsiteX80" fmla="*/ 47478 w 3219215"/>
                <a:gd name="connsiteY80" fmla="*/ 1982929 h 3211105"/>
                <a:gd name="connsiteX81" fmla="*/ 30070 w 3219215"/>
                <a:gd name="connsiteY81" fmla="*/ 1911448 h 3211105"/>
                <a:gd name="connsiteX82" fmla="*/ 222006 w 3219215"/>
                <a:gd name="connsiteY82" fmla="*/ 1822997 h 3211105"/>
                <a:gd name="connsiteX83" fmla="*/ 252779 w 3219215"/>
                <a:gd name="connsiteY83" fmla="*/ 1769628 h 3211105"/>
                <a:gd name="connsiteX84" fmla="*/ 248471 w 3219215"/>
                <a:gd name="connsiteY84" fmla="*/ 1721446 h 3211105"/>
                <a:gd name="connsiteX85" fmla="*/ 165120 w 3219215"/>
                <a:gd name="connsiteY85" fmla="*/ 1619367 h 3211105"/>
                <a:gd name="connsiteX86" fmla="*/ 0 w 3219215"/>
                <a:gd name="connsiteY86" fmla="*/ 1573823 h 3211105"/>
                <a:gd name="connsiteX87" fmla="*/ 0 w 3219215"/>
                <a:gd name="connsiteY87" fmla="*/ 1521069 h 3211105"/>
                <a:gd name="connsiteX88" fmla="*/ 19431 w 3219215"/>
                <a:gd name="connsiteY88" fmla="*/ 1383382 h 3211105"/>
                <a:gd name="connsiteX89" fmla="*/ 122213 w 3219215"/>
                <a:gd name="connsiteY89" fmla="*/ 1372040 h 3211105"/>
                <a:gd name="connsiteX90" fmla="*/ 292432 w 3219215"/>
                <a:gd name="connsiteY90" fmla="*/ 1219933 h 3211105"/>
                <a:gd name="connsiteX91" fmla="*/ 271506 w 3219215"/>
                <a:gd name="connsiteY91" fmla="*/ 1170872 h 3211105"/>
                <a:gd name="connsiteX92" fmla="*/ 96100 w 3219215"/>
                <a:gd name="connsiteY92" fmla="*/ 1058594 h 3211105"/>
                <a:gd name="connsiteX93" fmla="*/ 168812 w 3219215"/>
                <a:gd name="connsiteY93" fmla="*/ 880462 h 3211105"/>
                <a:gd name="connsiteX94" fmla="*/ 377981 w 3219215"/>
                <a:gd name="connsiteY94" fmla="*/ 927325 h 3211105"/>
                <a:gd name="connsiteX95" fmla="*/ 417898 w 3219215"/>
                <a:gd name="connsiteY95" fmla="*/ 915807 h 3211105"/>
                <a:gd name="connsiteX96" fmla="*/ 501074 w 3219215"/>
                <a:gd name="connsiteY96" fmla="*/ 791484 h 3211105"/>
                <a:gd name="connsiteX97" fmla="*/ 352747 w 3219215"/>
                <a:gd name="connsiteY97" fmla="*/ 596294 h 3211105"/>
                <a:gd name="connsiteX98" fmla="*/ 478917 w 3219215"/>
                <a:gd name="connsiteY98" fmla="*/ 454826 h 3211105"/>
                <a:gd name="connsiteX99" fmla="*/ 568511 w 3219215"/>
                <a:gd name="connsiteY99" fmla="*/ 511185 h 3211105"/>
                <a:gd name="connsiteX100" fmla="*/ 684305 w 3219215"/>
                <a:gd name="connsiteY100" fmla="*/ 574929 h 3211105"/>
                <a:gd name="connsiteX101" fmla="*/ 797111 w 3219215"/>
                <a:gd name="connsiteY101" fmla="*/ 497029 h 3211105"/>
                <a:gd name="connsiteX102" fmla="*/ 811266 w 3219215"/>
                <a:gd name="connsiteY102" fmla="*/ 445067 h 3211105"/>
                <a:gd name="connsiteX103" fmla="*/ 754028 w 3219215"/>
                <a:gd name="connsiteY103" fmla="*/ 274496 h 3211105"/>
                <a:gd name="connsiteX104" fmla="*/ 761766 w 3219215"/>
                <a:gd name="connsiteY104" fmla="*/ 235194 h 3211105"/>
                <a:gd name="connsiteX105" fmla="*/ 911411 w 3219215"/>
                <a:gd name="connsiteY105" fmla="*/ 147975 h 3211105"/>
                <a:gd name="connsiteX106" fmla="*/ 1039515 w 3219215"/>
                <a:gd name="connsiteY106" fmla="*/ 312567 h 3211105"/>
                <a:gd name="connsiteX107" fmla="*/ 1090598 w 3219215"/>
                <a:gd name="connsiteY107" fmla="*/ 328744 h 3211105"/>
                <a:gd name="connsiteX108" fmla="*/ 1205777 w 3219215"/>
                <a:gd name="connsiteY108" fmla="*/ 286190 h 3211105"/>
                <a:gd name="connsiteX109" fmla="*/ 1231011 w 3219215"/>
                <a:gd name="connsiteY109" fmla="*/ 249526 h 3211105"/>
                <a:gd name="connsiteX110" fmla="*/ 1231627 w 3219215"/>
                <a:gd name="connsiteY110" fmla="*/ 65063 h 3211105"/>
                <a:gd name="connsiteX111" fmla="*/ 1265829 w 3219215"/>
                <a:gd name="connsiteY111" fmla="*/ 26201 h 3211105"/>
                <a:gd name="connsiteX112" fmla="*/ 1389185 w 3219215"/>
                <a:gd name="connsiteY112" fmla="*/ 0 h 3211105"/>
                <a:gd name="connsiteX113" fmla="*/ 1415562 w 3219215"/>
                <a:gd name="connsiteY113" fmla="*/ 0 h 3211105"/>
                <a:gd name="connsiteX114" fmla="*/ 1490032 w 3219215"/>
                <a:gd name="connsiteY114" fmla="*/ 200728 h 3211105"/>
                <a:gd name="connsiteX115" fmla="*/ 1525465 w 3219215"/>
                <a:gd name="connsiteY115" fmla="*/ 227809 h 3211105"/>
                <a:gd name="connsiteX116" fmla="*/ 1656559 w 3219215"/>
                <a:gd name="connsiteY116" fmla="*/ 228072 h 3211105"/>
                <a:gd name="connsiteX117" fmla="*/ 1686892 w 3219215"/>
                <a:gd name="connsiteY117" fmla="*/ 206355 h 3211105"/>
                <a:gd name="connsiteX118" fmla="*/ 1758462 w 3219215"/>
                <a:gd name="connsiteY118" fmla="*/ 0 h 3211105"/>
                <a:gd name="connsiteX119" fmla="*/ 1802423 w 3219215"/>
                <a:gd name="connsiteY119" fmla="*/ 0 h 3211105"/>
                <a:gd name="connsiteX120" fmla="*/ 1609520 w 3219215"/>
                <a:gd name="connsiteY120" fmla="*/ 1345135 h 3211105"/>
                <a:gd name="connsiteX121" fmla="*/ 1350499 w 3219215"/>
                <a:gd name="connsiteY121" fmla="*/ 1604684 h 3211105"/>
                <a:gd name="connsiteX122" fmla="*/ 1609256 w 3219215"/>
                <a:gd name="connsiteY122" fmla="*/ 1871794 h 3211105"/>
                <a:gd name="connsiteX123" fmla="*/ 1871003 w 3219215"/>
                <a:gd name="connsiteY123" fmla="*/ 1606970 h 3211105"/>
                <a:gd name="connsiteX124" fmla="*/ 1609520 w 3219215"/>
                <a:gd name="connsiteY124" fmla="*/ 1345135 h 3211105"/>
                <a:gd name="connsiteX125" fmla="*/ 878615 w 3219215"/>
                <a:gd name="connsiteY125" fmla="*/ 2153764 h 3211105"/>
                <a:gd name="connsiteX126" fmla="*/ 1493374 w 3219215"/>
                <a:gd name="connsiteY126" fmla="*/ 2515040 h 3211105"/>
                <a:gd name="connsiteX127" fmla="*/ 1492494 w 3219215"/>
                <a:gd name="connsiteY127" fmla="*/ 2140400 h 3211105"/>
                <a:gd name="connsiteX128" fmla="*/ 1472536 w 3219215"/>
                <a:gd name="connsiteY128" fmla="*/ 2106285 h 3211105"/>
                <a:gd name="connsiteX129" fmla="*/ 1238485 w 3219215"/>
                <a:gd name="connsiteY129" fmla="*/ 1967455 h 3211105"/>
                <a:gd name="connsiteX130" fmla="*/ 1199271 w 3219215"/>
                <a:gd name="connsiteY130" fmla="*/ 1968598 h 3211105"/>
                <a:gd name="connsiteX131" fmla="*/ 878615 w 3219215"/>
                <a:gd name="connsiteY131" fmla="*/ 2153764 h 3211105"/>
                <a:gd name="connsiteX132" fmla="*/ 1731118 w 3219215"/>
                <a:gd name="connsiteY132" fmla="*/ 2518645 h 3211105"/>
                <a:gd name="connsiteX133" fmla="*/ 2344996 w 3219215"/>
                <a:gd name="connsiteY133" fmla="*/ 2153500 h 3211105"/>
                <a:gd name="connsiteX134" fmla="*/ 2015725 w 3219215"/>
                <a:gd name="connsiteY134" fmla="*/ 1963234 h 3211105"/>
                <a:gd name="connsiteX135" fmla="*/ 1987501 w 3219215"/>
                <a:gd name="connsiteY135" fmla="*/ 1965696 h 3211105"/>
                <a:gd name="connsiteX136" fmla="*/ 1749845 w 3219215"/>
                <a:gd name="connsiteY136" fmla="*/ 2107252 h 3211105"/>
                <a:gd name="connsiteX137" fmla="*/ 1731909 w 3219215"/>
                <a:gd name="connsiteY137" fmla="*/ 2138201 h 3211105"/>
                <a:gd name="connsiteX138" fmla="*/ 1731118 w 3219215"/>
                <a:gd name="connsiteY138" fmla="*/ 2518645 h 3211105"/>
                <a:gd name="connsiteX139" fmla="*/ 768887 w 3219215"/>
                <a:gd name="connsiteY139" fmla="*/ 1948376 h 3211105"/>
                <a:gd name="connsiteX140" fmla="*/ 989926 w 3219215"/>
                <a:gd name="connsiteY140" fmla="*/ 1819216 h 3211105"/>
                <a:gd name="connsiteX141" fmla="*/ 1108710 w 3219215"/>
                <a:gd name="connsiteY141" fmla="*/ 1741405 h 3211105"/>
                <a:gd name="connsiteX142" fmla="*/ 1115392 w 3219215"/>
                <a:gd name="connsiteY142" fmla="*/ 1599321 h 3211105"/>
                <a:gd name="connsiteX143" fmla="*/ 1108270 w 3219215"/>
                <a:gd name="connsiteY143" fmla="*/ 1444488 h 3211105"/>
                <a:gd name="connsiteX144" fmla="*/ 974803 w 3219215"/>
                <a:gd name="connsiteY144" fmla="*/ 1358060 h 3211105"/>
                <a:gd name="connsiteX145" fmla="*/ 774075 w 3219215"/>
                <a:gd name="connsiteY145" fmla="*/ 1242881 h 3211105"/>
                <a:gd name="connsiteX146" fmla="*/ 768887 w 3219215"/>
                <a:gd name="connsiteY146" fmla="*/ 1948376 h 3211105"/>
                <a:gd name="connsiteX147" fmla="*/ 2456835 w 3219215"/>
                <a:gd name="connsiteY147" fmla="*/ 1949870 h 3211105"/>
                <a:gd name="connsiteX148" fmla="*/ 2446548 w 3219215"/>
                <a:gd name="connsiteY148" fmla="*/ 1241298 h 3211105"/>
                <a:gd name="connsiteX149" fmla="*/ 2127826 w 3219215"/>
                <a:gd name="connsiteY149" fmla="*/ 1427783 h 3211105"/>
                <a:gd name="connsiteX150" fmla="*/ 2109714 w 3219215"/>
                <a:gd name="connsiteY150" fmla="*/ 1467085 h 3211105"/>
                <a:gd name="connsiteX151" fmla="*/ 2109538 w 3219215"/>
                <a:gd name="connsiteY151" fmla="*/ 1717314 h 3211105"/>
                <a:gd name="connsiteX152" fmla="*/ 2123958 w 3219215"/>
                <a:gd name="connsiteY152" fmla="*/ 1754417 h 3211105"/>
                <a:gd name="connsiteX153" fmla="*/ 2456835 w 3219215"/>
                <a:gd name="connsiteY153" fmla="*/ 1949870 h 3211105"/>
                <a:gd name="connsiteX154" fmla="*/ 1731205 w 3219215"/>
                <a:gd name="connsiteY154" fmla="*/ 703912 h 3211105"/>
                <a:gd name="connsiteX155" fmla="*/ 1732173 w 3219215"/>
                <a:gd name="connsiteY155" fmla="*/ 1084795 h 3211105"/>
                <a:gd name="connsiteX156" fmla="*/ 1754241 w 3219215"/>
                <a:gd name="connsiteY156" fmla="*/ 1113018 h 3211105"/>
                <a:gd name="connsiteX157" fmla="*/ 1964553 w 3219215"/>
                <a:gd name="connsiteY157" fmla="*/ 1231187 h 3211105"/>
                <a:gd name="connsiteX158" fmla="*/ 1999810 w 3219215"/>
                <a:gd name="connsiteY158" fmla="*/ 1233297 h 3211105"/>
                <a:gd name="connsiteX159" fmla="*/ 2329786 w 3219215"/>
                <a:gd name="connsiteY159" fmla="*/ 1043471 h 3211105"/>
                <a:gd name="connsiteX160" fmla="*/ 1731205 w 3219215"/>
                <a:gd name="connsiteY160" fmla="*/ 703912 h 3211105"/>
                <a:gd name="connsiteX161" fmla="*/ 1493286 w 3219215"/>
                <a:gd name="connsiteY161" fmla="*/ 715870 h 3211105"/>
                <a:gd name="connsiteX162" fmla="*/ 903234 w 3219215"/>
                <a:gd name="connsiteY162" fmla="*/ 1047516 h 3211105"/>
                <a:gd name="connsiteX163" fmla="*/ 1228461 w 3219215"/>
                <a:gd name="connsiteY163" fmla="*/ 1236199 h 3211105"/>
                <a:gd name="connsiteX164" fmla="*/ 1260026 w 3219215"/>
                <a:gd name="connsiteY164" fmla="*/ 1231011 h 3211105"/>
                <a:gd name="connsiteX165" fmla="*/ 1469107 w 3219215"/>
                <a:gd name="connsiteY165" fmla="*/ 1110644 h 3211105"/>
                <a:gd name="connsiteX166" fmla="*/ 1492231 w 3219215"/>
                <a:gd name="connsiteY166" fmla="*/ 1078640 h 3211105"/>
                <a:gd name="connsiteX167" fmla="*/ 1493286 w 3219215"/>
                <a:gd name="connsiteY167" fmla="*/ 715870 h 321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3219215" h="3211105">
                  <a:moveTo>
                    <a:pt x="1802423" y="0"/>
                  </a:moveTo>
                  <a:cubicBezTo>
                    <a:pt x="1833724" y="5539"/>
                    <a:pt x="1865024" y="15299"/>
                    <a:pt x="1896413" y="15474"/>
                  </a:cubicBezTo>
                  <a:cubicBezTo>
                    <a:pt x="1938528" y="15738"/>
                    <a:pt x="1946881" y="34905"/>
                    <a:pt x="1944947" y="72273"/>
                  </a:cubicBezTo>
                  <a:cubicBezTo>
                    <a:pt x="1942133" y="126345"/>
                    <a:pt x="1945210" y="180682"/>
                    <a:pt x="1943803" y="234843"/>
                  </a:cubicBezTo>
                  <a:cubicBezTo>
                    <a:pt x="1943100" y="259813"/>
                    <a:pt x="1948463" y="275199"/>
                    <a:pt x="1975456" y="282761"/>
                  </a:cubicBezTo>
                  <a:cubicBezTo>
                    <a:pt x="2023198" y="296125"/>
                    <a:pt x="2075776" y="334196"/>
                    <a:pt x="2115254" y="322941"/>
                  </a:cubicBezTo>
                  <a:cubicBezTo>
                    <a:pt x="2154467" y="311687"/>
                    <a:pt x="2180844" y="253218"/>
                    <a:pt x="2211178" y="214181"/>
                  </a:cubicBezTo>
                  <a:cubicBezTo>
                    <a:pt x="2272636" y="135138"/>
                    <a:pt x="2272196" y="134786"/>
                    <a:pt x="2359943" y="178748"/>
                  </a:cubicBezTo>
                  <a:cubicBezTo>
                    <a:pt x="2438283" y="217961"/>
                    <a:pt x="2438459" y="218049"/>
                    <a:pt x="2413049" y="302983"/>
                  </a:cubicBezTo>
                  <a:cubicBezTo>
                    <a:pt x="2399597" y="347824"/>
                    <a:pt x="2384034" y="392137"/>
                    <a:pt x="2372516" y="437505"/>
                  </a:cubicBezTo>
                  <a:cubicBezTo>
                    <a:pt x="2369439" y="449551"/>
                    <a:pt x="2373484" y="469773"/>
                    <a:pt x="2382012" y="477246"/>
                  </a:cubicBezTo>
                  <a:cubicBezTo>
                    <a:pt x="2419555" y="509778"/>
                    <a:pt x="2460000" y="538968"/>
                    <a:pt x="2502291" y="571588"/>
                  </a:cubicBezTo>
                  <a:cubicBezTo>
                    <a:pt x="2572102" y="526044"/>
                    <a:pt x="2641737" y="480675"/>
                    <a:pt x="2705745" y="439000"/>
                  </a:cubicBezTo>
                  <a:cubicBezTo>
                    <a:pt x="2752080" y="481643"/>
                    <a:pt x="2796921" y="522966"/>
                    <a:pt x="2843520" y="565873"/>
                  </a:cubicBezTo>
                  <a:cubicBezTo>
                    <a:pt x="2791294" y="636739"/>
                    <a:pt x="2740299" y="706022"/>
                    <a:pt x="2689215" y="775306"/>
                  </a:cubicBezTo>
                  <a:cubicBezTo>
                    <a:pt x="2716823" y="818300"/>
                    <a:pt x="2741442" y="859976"/>
                    <a:pt x="2770017" y="898662"/>
                  </a:cubicBezTo>
                  <a:cubicBezTo>
                    <a:pt x="2777490" y="908861"/>
                    <a:pt x="2798768" y="916774"/>
                    <a:pt x="2811253" y="914136"/>
                  </a:cubicBezTo>
                  <a:cubicBezTo>
                    <a:pt x="2884229" y="898926"/>
                    <a:pt x="2956414" y="880198"/>
                    <a:pt x="3033962" y="861382"/>
                  </a:cubicBezTo>
                  <a:cubicBezTo>
                    <a:pt x="3059811" y="915367"/>
                    <a:pt x="3085485" y="968912"/>
                    <a:pt x="3112829" y="1026150"/>
                  </a:cubicBezTo>
                  <a:cubicBezTo>
                    <a:pt x="3053041" y="1067122"/>
                    <a:pt x="2995100" y="1109150"/>
                    <a:pt x="2934785" y="1147220"/>
                  </a:cubicBezTo>
                  <a:cubicBezTo>
                    <a:pt x="2904715" y="1166212"/>
                    <a:pt x="2889592" y="1184939"/>
                    <a:pt x="2906649" y="1220460"/>
                  </a:cubicBezTo>
                  <a:cubicBezTo>
                    <a:pt x="2912892" y="1233385"/>
                    <a:pt x="2914474" y="1248596"/>
                    <a:pt x="2917903" y="1262839"/>
                  </a:cubicBezTo>
                  <a:cubicBezTo>
                    <a:pt x="2937686" y="1345311"/>
                    <a:pt x="2937686" y="1344959"/>
                    <a:pt x="3022883" y="1352872"/>
                  </a:cubicBezTo>
                  <a:cubicBezTo>
                    <a:pt x="3080913" y="1358236"/>
                    <a:pt x="3138854" y="1364478"/>
                    <a:pt x="3199433" y="1370633"/>
                  </a:cubicBezTo>
                  <a:cubicBezTo>
                    <a:pt x="3206115" y="1430421"/>
                    <a:pt x="3212358" y="1486779"/>
                    <a:pt x="3219216" y="1547974"/>
                  </a:cubicBezTo>
                  <a:cubicBezTo>
                    <a:pt x="3145448" y="1570043"/>
                    <a:pt x="3073439" y="1593166"/>
                    <a:pt x="3000463" y="1612509"/>
                  </a:cubicBezTo>
                  <a:cubicBezTo>
                    <a:pt x="2968811" y="1620950"/>
                    <a:pt x="2953424" y="1634578"/>
                    <a:pt x="2953952" y="1668956"/>
                  </a:cubicBezTo>
                  <a:cubicBezTo>
                    <a:pt x="2954479" y="1709664"/>
                    <a:pt x="2934872" y="1759517"/>
                    <a:pt x="2952281" y="1788619"/>
                  </a:cubicBezTo>
                  <a:cubicBezTo>
                    <a:pt x="2969690" y="1817810"/>
                    <a:pt x="3021565" y="1826778"/>
                    <a:pt x="3058756" y="1843659"/>
                  </a:cubicBezTo>
                  <a:cubicBezTo>
                    <a:pt x="3099992" y="1862475"/>
                    <a:pt x="3141668" y="1880235"/>
                    <a:pt x="3187827" y="1900457"/>
                  </a:cubicBezTo>
                  <a:cubicBezTo>
                    <a:pt x="3174287" y="1954882"/>
                    <a:pt x="3162242" y="2008691"/>
                    <a:pt x="3146415" y="2061445"/>
                  </a:cubicBezTo>
                  <a:cubicBezTo>
                    <a:pt x="3144041" y="2069270"/>
                    <a:pt x="3123731" y="2076216"/>
                    <a:pt x="3111950" y="2075864"/>
                  </a:cubicBezTo>
                  <a:cubicBezTo>
                    <a:pt x="3044600" y="2073490"/>
                    <a:pt x="2977339" y="2069358"/>
                    <a:pt x="2910078" y="2064522"/>
                  </a:cubicBezTo>
                  <a:cubicBezTo>
                    <a:pt x="2886691" y="2062851"/>
                    <a:pt x="2872887" y="2068390"/>
                    <a:pt x="2863303" y="2092218"/>
                  </a:cubicBezTo>
                  <a:cubicBezTo>
                    <a:pt x="2846949" y="2132838"/>
                    <a:pt x="2826024" y="2171612"/>
                    <a:pt x="2804658" y="2215925"/>
                  </a:cubicBezTo>
                  <a:cubicBezTo>
                    <a:pt x="2869370" y="2276768"/>
                    <a:pt x="2935136" y="2338666"/>
                    <a:pt x="3003101" y="2402498"/>
                  </a:cubicBezTo>
                  <a:cubicBezTo>
                    <a:pt x="2969338" y="2454988"/>
                    <a:pt x="2937070" y="2505017"/>
                    <a:pt x="2902341" y="2559001"/>
                  </a:cubicBezTo>
                  <a:cubicBezTo>
                    <a:pt x="2832003" y="2528404"/>
                    <a:pt x="2762016" y="2499741"/>
                    <a:pt x="2693611" y="2467561"/>
                  </a:cubicBezTo>
                  <a:cubicBezTo>
                    <a:pt x="2665476" y="2454373"/>
                    <a:pt x="2646924" y="2455076"/>
                    <a:pt x="2626614" y="2480750"/>
                  </a:cubicBezTo>
                  <a:cubicBezTo>
                    <a:pt x="2600501" y="2513897"/>
                    <a:pt x="2551704" y="2541329"/>
                    <a:pt x="2546956" y="2575883"/>
                  </a:cubicBezTo>
                  <a:cubicBezTo>
                    <a:pt x="2542296" y="2610084"/>
                    <a:pt x="2579927" y="2650353"/>
                    <a:pt x="2599534" y="2687633"/>
                  </a:cubicBezTo>
                  <a:cubicBezTo>
                    <a:pt x="2621251" y="2728957"/>
                    <a:pt x="2643407" y="2770017"/>
                    <a:pt x="2667059" y="2814242"/>
                  </a:cubicBezTo>
                  <a:cubicBezTo>
                    <a:pt x="2619053" y="2851961"/>
                    <a:pt x="2572190" y="2888713"/>
                    <a:pt x="2521019" y="2928982"/>
                  </a:cubicBezTo>
                  <a:cubicBezTo>
                    <a:pt x="2463517" y="2877635"/>
                    <a:pt x="2404960" y="2827343"/>
                    <a:pt x="2349129" y="2774325"/>
                  </a:cubicBezTo>
                  <a:cubicBezTo>
                    <a:pt x="2327852" y="2754103"/>
                    <a:pt x="2311762" y="2746981"/>
                    <a:pt x="2285473" y="2765269"/>
                  </a:cubicBezTo>
                  <a:cubicBezTo>
                    <a:pt x="2249952" y="2790063"/>
                    <a:pt x="2195879" y="2803164"/>
                    <a:pt x="2179437" y="2836135"/>
                  </a:cubicBezTo>
                  <a:cubicBezTo>
                    <a:pt x="2163787" y="2867523"/>
                    <a:pt x="2185944" y="2917903"/>
                    <a:pt x="2192362" y="2959843"/>
                  </a:cubicBezTo>
                  <a:cubicBezTo>
                    <a:pt x="2198956" y="3003013"/>
                    <a:pt x="2206606" y="3046095"/>
                    <a:pt x="2213727" y="3088562"/>
                  </a:cubicBezTo>
                  <a:cubicBezTo>
                    <a:pt x="2208012" y="3092606"/>
                    <a:pt x="2204847" y="3095947"/>
                    <a:pt x="2200979" y="3097354"/>
                  </a:cubicBezTo>
                  <a:cubicBezTo>
                    <a:pt x="2149016" y="3116873"/>
                    <a:pt x="2096965" y="3136040"/>
                    <a:pt x="2039728" y="3157230"/>
                  </a:cubicBezTo>
                  <a:cubicBezTo>
                    <a:pt x="2002360" y="3090496"/>
                    <a:pt x="1963850" y="3025345"/>
                    <a:pt x="1929208" y="2958260"/>
                  </a:cubicBezTo>
                  <a:cubicBezTo>
                    <a:pt x="1915316" y="2931355"/>
                    <a:pt x="1899666" y="2924673"/>
                    <a:pt x="1870564" y="2928102"/>
                  </a:cubicBezTo>
                  <a:cubicBezTo>
                    <a:pt x="1732261" y="2953952"/>
                    <a:pt x="1748263" y="2941643"/>
                    <a:pt x="1725139" y="3060954"/>
                  </a:cubicBezTo>
                  <a:cubicBezTo>
                    <a:pt x="1715731" y="3109663"/>
                    <a:pt x="1705972" y="3158197"/>
                    <a:pt x="1695597" y="3210687"/>
                  </a:cubicBezTo>
                  <a:cubicBezTo>
                    <a:pt x="1639678" y="3210687"/>
                    <a:pt x="1585605" y="3212270"/>
                    <a:pt x="1531884" y="3209280"/>
                  </a:cubicBezTo>
                  <a:cubicBezTo>
                    <a:pt x="1522212" y="3208753"/>
                    <a:pt x="1508057" y="3190817"/>
                    <a:pt x="1505419" y="3178859"/>
                  </a:cubicBezTo>
                  <a:cubicBezTo>
                    <a:pt x="1490912" y="3114587"/>
                    <a:pt x="1479042" y="3049788"/>
                    <a:pt x="1467172" y="2984989"/>
                  </a:cubicBezTo>
                  <a:cubicBezTo>
                    <a:pt x="1462864" y="2961162"/>
                    <a:pt x="1455391" y="2945775"/>
                    <a:pt x="1426552" y="2943665"/>
                  </a:cubicBezTo>
                  <a:cubicBezTo>
                    <a:pt x="1384613" y="2940588"/>
                    <a:pt x="1335024" y="2915353"/>
                    <a:pt x="1303460" y="2930476"/>
                  </a:cubicBezTo>
                  <a:cubicBezTo>
                    <a:pt x="1271895" y="2945599"/>
                    <a:pt x="1258531" y="2998705"/>
                    <a:pt x="1237078" y="3035193"/>
                  </a:cubicBezTo>
                  <a:cubicBezTo>
                    <a:pt x="1214833" y="3072912"/>
                    <a:pt x="1200326" y="3129534"/>
                    <a:pt x="1167970" y="3142811"/>
                  </a:cubicBezTo>
                  <a:cubicBezTo>
                    <a:pt x="1136318" y="3155735"/>
                    <a:pt x="1086553" y="3124698"/>
                    <a:pt x="1044790" y="3112477"/>
                  </a:cubicBezTo>
                  <a:cubicBezTo>
                    <a:pt x="1028085" y="3107641"/>
                    <a:pt x="1011731" y="3101662"/>
                    <a:pt x="991948" y="3095156"/>
                  </a:cubicBezTo>
                  <a:cubicBezTo>
                    <a:pt x="1003114" y="3019630"/>
                    <a:pt x="1012874" y="2945775"/>
                    <a:pt x="1025447" y="2872447"/>
                  </a:cubicBezTo>
                  <a:cubicBezTo>
                    <a:pt x="1030019" y="2845806"/>
                    <a:pt x="1026854" y="2828661"/>
                    <a:pt x="1000037" y="2816352"/>
                  </a:cubicBezTo>
                  <a:cubicBezTo>
                    <a:pt x="961703" y="2798680"/>
                    <a:pt x="923808" y="2759818"/>
                    <a:pt x="888287" y="2762631"/>
                  </a:cubicBezTo>
                  <a:cubicBezTo>
                    <a:pt x="855404" y="2765181"/>
                    <a:pt x="825686" y="2810373"/>
                    <a:pt x="795088" y="2837366"/>
                  </a:cubicBezTo>
                  <a:cubicBezTo>
                    <a:pt x="762205" y="2866468"/>
                    <a:pt x="730025" y="2896274"/>
                    <a:pt x="694329" y="2928718"/>
                  </a:cubicBezTo>
                  <a:cubicBezTo>
                    <a:pt x="668919" y="2908759"/>
                    <a:pt x="643861" y="2889152"/>
                    <a:pt x="618891" y="2869546"/>
                  </a:cubicBezTo>
                  <a:cubicBezTo>
                    <a:pt x="594888" y="2850642"/>
                    <a:pt x="570885" y="2831739"/>
                    <a:pt x="546090" y="2812308"/>
                  </a:cubicBezTo>
                  <a:cubicBezTo>
                    <a:pt x="580908" y="2743376"/>
                    <a:pt x="613615" y="2676467"/>
                    <a:pt x="648609" y="2610876"/>
                  </a:cubicBezTo>
                  <a:cubicBezTo>
                    <a:pt x="660214" y="2589071"/>
                    <a:pt x="658544" y="2575003"/>
                    <a:pt x="640696" y="2557682"/>
                  </a:cubicBezTo>
                  <a:cubicBezTo>
                    <a:pt x="610274" y="2528140"/>
                    <a:pt x="582666" y="2495872"/>
                    <a:pt x="551278" y="2462022"/>
                  </a:cubicBezTo>
                  <a:cubicBezTo>
                    <a:pt x="474960" y="2494114"/>
                    <a:pt x="398467" y="2526206"/>
                    <a:pt x="316347" y="2560760"/>
                  </a:cubicBezTo>
                  <a:cubicBezTo>
                    <a:pt x="281266" y="2509940"/>
                    <a:pt x="245833" y="2458681"/>
                    <a:pt x="208905" y="2405224"/>
                  </a:cubicBezTo>
                  <a:cubicBezTo>
                    <a:pt x="263769" y="2353261"/>
                    <a:pt x="316259" y="2302354"/>
                    <a:pt x="370244" y="2253117"/>
                  </a:cubicBezTo>
                  <a:cubicBezTo>
                    <a:pt x="387829" y="2237027"/>
                    <a:pt x="391434" y="2224014"/>
                    <a:pt x="382553" y="2200451"/>
                  </a:cubicBezTo>
                  <a:cubicBezTo>
                    <a:pt x="325315" y="2048608"/>
                    <a:pt x="360485" y="2066192"/>
                    <a:pt x="208993" y="2085184"/>
                  </a:cubicBezTo>
                  <a:cubicBezTo>
                    <a:pt x="201696" y="2086063"/>
                    <a:pt x="194310" y="2085799"/>
                    <a:pt x="187012" y="2085887"/>
                  </a:cubicBezTo>
                  <a:cubicBezTo>
                    <a:pt x="150964" y="2086503"/>
                    <a:pt x="104453" y="2100922"/>
                    <a:pt x="81681" y="2083777"/>
                  </a:cubicBezTo>
                  <a:cubicBezTo>
                    <a:pt x="58205" y="2066192"/>
                    <a:pt x="57326" y="2017923"/>
                    <a:pt x="47478" y="1982929"/>
                  </a:cubicBezTo>
                  <a:cubicBezTo>
                    <a:pt x="41148" y="1960597"/>
                    <a:pt x="36488" y="1937825"/>
                    <a:pt x="30070" y="1911448"/>
                  </a:cubicBezTo>
                  <a:cubicBezTo>
                    <a:pt x="94869" y="1881290"/>
                    <a:pt x="157646" y="1850253"/>
                    <a:pt x="222006" y="1822997"/>
                  </a:cubicBezTo>
                  <a:cubicBezTo>
                    <a:pt x="248559" y="1811743"/>
                    <a:pt x="257527" y="1796620"/>
                    <a:pt x="252779" y="1769628"/>
                  </a:cubicBezTo>
                  <a:cubicBezTo>
                    <a:pt x="250053" y="1753802"/>
                    <a:pt x="248998" y="1737624"/>
                    <a:pt x="248471" y="1721446"/>
                  </a:cubicBezTo>
                  <a:cubicBezTo>
                    <a:pt x="246185" y="1644162"/>
                    <a:pt x="281881" y="1646184"/>
                    <a:pt x="165120" y="1619367"/>
                  </a:cubicBezTo>
                  <a:cubicBezTo>
                    <a:pt x="110168" y="1603717"/>
                    <a:pt x="55040" y="1588946"/>
                    <a:pt x="0" y="1573823"/>
                  </a:cubicBezTo>
                  <a:cubicBezTo>
                    <a:pt x="0" y="1556239"/>
                    <a:pt x="0" y="1538654"/>
                    <a:pt x="0" y="1521069"/>
                  </a:cubicBezTo>
                  <a:cubicBezTo>
                    <a:pt x="6418" y="1475525"/>
                    <a:pt x="12837" y="1429981"/>
                    <a:pt x="19431" y="1383382"/>
                  </a:cubicBezTo>
                  <a:cubicBezTo>
                    <a:pt x="55479" y="1379337"/>
                    <a:pt x="88714" y="1373710"/>
                    <a:pt x="122213" y="1372040"/>
                  </a:cubicBezTo>
                  <a:cubicBezTo>
                    <a:pt x="316523" y="1362808"/>
                    <a:pt x="263769" y="1389185"/>
                    <a:pt x="292432" y="1219933"/>
                  </a:cubicBezTo>
                  <a:cubicBezTo>
                    <a:pt x="296652" y="1194963"/>
                    <a:pt x="292168" y="1183533"/>
                    <a:pt x="271506" y="1170872"/>
                  </a:cubicBezTo>
                  <a:cubicBezTo>
                    <a:pt x="212950" y="1135175"/>
                    <a:pt x="155800" y="1097016"/>
                    <a:pt x="96100" y="1058594"/>
                  </a:cubicBezTo>
                  <a:cubicBezTo>
                    <a:pt x="120806" y="998015"/>
                    <a:pt x="144370" y="940337"/>
                    <a:pt x="168812" y="880462"/>
                  </a:cubicBezTo>
                  <a:cubicBezTo>
                    <a:pt x="241261" y="896991"/>
                    <a:pt x="309313" y="913609"/>
                    <a:pt x="377981" y="927325"/>
                  </a:cubicBezTo>
                  <a:cubicBezTo>
                    <a:pt x="390378" y="929787"/>
                    <a:pt x="411128" y="924863"/>
                    <a:pt x="417898" y="915807"/>
                  </a:cubicBezTo>
                  <a:cubicBezTo>
                    <a:pt x="447441" y="876241"/>
                    <a:pt x="473202" y="833862"/>
                    <a:pt x="501074" y="791484"/>
                  </a:cubicBezTo>
                  <a:cubicBezTo>
                    <a:pt x="451045" y="725629"/>
                    <a:pt x="402600" y="661885"/>
                    <a:pt x="352747" y="596294"/>
                  </a:cubicBezTo>
                  <a:cubicBezTo>
                    <a:pt x="395830" y="548025"/>
                    <a:pt x="437241" y="501601"/>
                    <a:pt x="478917" y="454826"/>
                  </a:cubicBezTo>
                  <a:cubicBezTo>
                    <a:pt x="511536" y="475400"/>
                    <a:pt x="539760" y="493688"/>
                    <a:pt x="568511" y="511185"/>
                  </a:cubicBezTo>
                  <a:cubicBezTo>
                    <a:pt x="607021" y="534660"/>
                    <a:pt x="647729" y="578006"/>
                    <a:pt x="684305" y="574929"/>
                  </a:cubicBezTo>
                  <a:cubicBezTo>
                    <a:pt x="723695" y="571588"/>
                    <a:pt x="758776" y="523582"/>
                    <a:pt x="797111" y="497029"/>
                  </a:cubicBezTo>
                  <a:cubicBezTo>
                    <a:pt x="818124" y="482522"/>
                    <a:pt x="819619" y="467663"/>
                    <a:pt x="811266" y="445067"/>
                  </a:cubicBezTo>
                  <a:cubicBezTo>
                    <a:pt x="790516" y="388796"/>
                    <a:pt x="771261" y="331910"/>
                    <a:pt x="754028" y="274496"/>
                  </a:cubicBezTo>
                  <a:cubicBezTo>
                    <a:pt x="750511" y="262802"/>
                    <a:pt x="753765" y="240382"/>
                    <a:pt x="761766" y="235194"/>
                  </a:cubicBezTo>
                  <a:cubicBezTo>
                    <a:pt x="809508" y="204597"/>
                    <a:pt x="859536" y="177605"/>
                    <a:pt x="911411" y="147975"/>
                  </a:cubicBezTo>
                  <a:cubicBezTo>
                    <a:pt x="955284" y="204157"/>
                    <a:pt x="998191" y="257790"/>
                    <a:pt x="1039515" y="312567"/>
                  </a:cubicBezTo>
                  <a:cubicBezTo>
                    <a:pt x="1053670" y="331294"/>
                    <a:pt x="1066155" y="339295"/>
                    <a:pt x="1090598" y="328744"/>
                  </a:cubicBezTo>
                  <a:cubicBezTo>
                    <a:pt x="1128141" y="312567"/>
                    <a:pt x="1168498" y="302807"/>
                    <a:pt x="1205777" y="286190"/>
                  </a:cubicBezTo>
                  <a:cubicBezTo>
                    <a:pt x="1217647" y="280826"/>
                    <a:pt x="1230484" y="262450"/>
                    <a:pt x="1231011" y="249526"/>
                  </a:cubicBezTo>
                  <a:cubicBezTo>
                    <a:pt x="1233649" y="188155"/>
                    <a:pt x="1233385" y="126521"/>
                    <a:pt x="1231627" y="65063"/>
                  </a:cubicBezTo>
                  <a:cubicBezTo>
                    <a:pt x="1230835" y="38686"/>
                    <a:pt x="1240595" y="29982"/>
                    <a:pt x="1265829" y="26201"/>
                  </a:cubicBezTo>
                  <a:cubicBezTo>
                    <a:pt x="1307328" y="19783"/>
                    <a:pt x="1348125" y="8968"/>
                    <a:pt x="1389185" y="0"/>
                  </a:cubicBezTo>
                  <a:cubicBezTo>
                    <a:pt x="1397977" y="0"/>
                    <a:pt x="1406769" y="0"/>
                    <a:pt x="1415562" y="0"/>
                  </a:cubicBezTo>
                  <a:cubicBezTo>
                    <a:pt x="1440004" y="67085"/>
                    <a:pt x="1463392" y="134522"/>
                    <a:pt x="1490032" y="200728"/>
                  </a:cubicBezTo>
                  <a:cubicBezTo>
                    <a:pt x="1494956" y="212950"/>
                    <a:pt x="1512717" y="226842"/>
                    <a:pt x="1525465" y="227809"/>
                  </a:cubicBezTo>
                  <a:cubicBezTo>
                    <a:pt x="1568987" y="231150"/>
                    <a:pt x="1612949" y="230534"/>
                    <a:pt x="1656559" y="228072"/>
                  </a:cubicBezTo>
                  <a:cubicBezTo>
                    <a:pt x="1667373" y="227457"/>
                    <a:pt x="1683199" y="216379"/>
                    <a:pt x="1686892" y="206355"/>
                  </a:cubicBezTo>
                  <a:cubicBezTo>
                    <a:pt x="1712214" y="138127"/>
                    <a:pt x="1734898" y="68932"/>
                    <a:pt x="1758462" y="0"/>
                  </a:cubicBezTo>
                  <a:cubicBezTo>
                    <a:pt x="1773145" y="0"/>
                    <a:pt x="1787740" y="0"/>
                    <a:pt x="1802423" y="0"/>
                  </a:cubicBezTo>
                  <a:close/>
                  <a:moveTo>
                    <a:pt x="1609520" y="1345135"/>
                  </a:moveTo>
                  <a:cubicBezTo>
                    <a:pt x="1464711" y="1344959"/>
                    <a:pt x="1349531" y="1460402"/>
                    <a:pt x="1350499" y="1604684"/>
                  </a:cubicBezTo>
                  <a:cubicBezTo>
                    <a:pt x="1351466" y="1752835"/>
                    <a:pt x="1466381" y="1871531"/>
                    <a:pt x="1609256" y="1871794"/>
                  </a:cubicBezTo>
                  <a:cubicBezTo>
                    <a:pt x="1751692" y="1872058"/>
                    <a:pt x="1870739" y="1751604"/>
                    <a:pt x="1871003" y="1606970"/>
                  </a:cubicBezTo>
                  <a:cubicBezTo>
                    <a:pt x="1871267" y="1458908"/>
                    <a:pt x="1757846" y="1345311"/>
                    <a:pt x="1609520" y="1345135"/>
                  </a:cubicBezTo>
                  <a:close/>
                  <a:moveTo>
                    <a:pt x="878615" y="2153764"/>
                  </a:moveTo>
                  <a:cubicBezTo>
                    <a:pt x="1037668" y="2355635"/>
                    <a:pt x="1235495" y="2481365"/>
                    <a:pt x="1493374" y="2515040"/>
                  </a:cubicBezTo>
                  <a:cubicBezTo>
                    <a:pt x="1493374" y="2386057"/>
                    <a:pt x="1493901" y="2263228"/>
                    <a:pt x="1492494" y="2140400"/>
                  </a:cubicBezTo>
                  <a:cubicBezTo>
                    <a:pt x="1492318" y="2128706"/>
                    <a:pt x="1482647" y="2112528"/>
                    <a:pt x="1472536" y="2106285"/>
                  </a:cubicBezTo>
                  <a:cubicBezTo>
                    <a:pt x="1395339" y="2058631"/>
                    <a:pt x="1317352" y="2012295"/>
                    <a:pt x="1238485" y="1967455"/>
                  </a:cubicBezTo>
                  <a:cubicBezTo>
                    <a:pt x="1228549" y="1961828"/>
                    <a:pt x="1209558" y="1962707"/>
                    <a:pt x="1199271" y="1968598"/>
                  </a:cubicBezTo>
                  <a:cubicBezTo>
                    <a:pt x="1093499" y="2028298"/>
                    <a:pt x="988871" y="2089756"/>
                    <a:pt x="878615" y="2153764"/>
                  </a:cubicBezTo>
                  <a:close/>
                  <a:moveTo>
                    <a:pt x="1731118" y="2518645"/>
                  </a:moveTo>
                  <a:cubicBezTo>
                    <a:pt x="1986710" y="2477233"/>
                    <a:pt x="2187614" y="2357130"/>
                    <a:pt x="2344996" y="2153500"/>
                  </a:cubicBezTo>
                  <a:cubicBezTo>
                    <a:pt x="2232983" y="2088437"/>
                    <a:pt x="2124661" y="2025220"/>
                    <a:pt x="2015725" y="1963234"/>
                  </a:cubicBezTo>
                  <a:cubicBezTo>
                    <a:pt x="2008867" y="1959278"/>
                    <a:pt x="1995063" y="1961300"/>
                    <a:pt x="1987501" y="1965696"/>
                  </a:cubicBezTo>
                  <a:cubicBezTo>
                    <a:pt x="1907755" y="2012032"/>
                    <a:pt x="1828360" y="2058983"/>
                    <a:pt x="1749845" y="2107252"/>
                  </a:cubicBezTo>
                  <a:cubicBezTo>
                    <a:pt x="1740701" y="2112880"/>
                    <a:pt x="1732085" y="2127563"/>
                    <a:pt x="1731909" y="2138201"/>
                  </a:cubicBezTo>
                  <a:cubicBezTo>
                    <a:pt x="1730678" y="2262349"/>
                    <a:pt x="1731118" y="2386672"/>
                    <a:pt x="1731118" y="2518645"/>
                  </a:cubicBezTo>
                  <a:close/>
                  <a:moveTo>
                    <a:pt x="768887" y="1948376"/>
                  </a:moveTo>
                  <a:cubicBezTo>
                    <a:pt x="843710" y="1904678"/>
                    <a:pt x="917038" y="1862299"/>
                    <a:pt x="989926" y="1819216"/>
                  </a:cubicBezTo>
                  <a:cubicBezTo>
                    <a:pt x="1031338" y="1794686"/>
                    <a:pt x="1087872" y="1778068"/>
                    <a:pt x="1108710" y="1741405"/>
                  </a:cubicBezTo>
                  <a:cubicBezTo>
                    <a:pt x="1129636" y="1704653"/>
                    <a:pt x="1115392" y="1647503"/>
                    <a:pt x="1115392" y="1599321"/>
                  </a:cubicBezTo>
                  <a:cubicBezTo>
                    <a:pt x="1115392" y="1546743"/>
                    <a:pt x="1131570" y="1483702"/>
                    <a:pt x="1108270" y="1444488"/>
                  </a:cubicBezTo>
                  <a:cubicBezTo>
                    <a:pt x="1084004" y="1403604"/>
                    <a:pt x="1021315" y="1385228"/>
                    <a:pt x="974803" y="1358060"/>
                  </a:cubicBezTo>
                  <a:cubicBezTo>
                    <a:pt x="908245" y="1319198"/>
                    <a:pt x="841072" y="1281303"/>
                    <a:pt x="774075" y="1242881"/>
                  </a:cubicBezTo>
                  <a:cubicBezTo>
                    <a:pt x="677799" y="1425321"/>
                    <a:pt x="675161" y="1751164"/>
                    <a:pt x="768887" y="1948376"/>
                  </a:cubicBezTo>
                  <a:close/>
                  <a:moveTo>
                    <a:pt x="2456835" y="1949870"/>
                  </a:moveTo>
                  <a:cubicBezTo>
                    <a:pt x="2547923" y="1708257"/>
                    <a:pt x="2547835" y="1476404"/>
                    <a:pt x="2446548" y="1241298"/>
                  </a:cubicBezTo>
                  <a:cubicBezTo>
                    <a:pt x="2336732" y="1305042"/>
                    <a:pt x="2231576" y="1365357"/>
                    <a:pt x="2127826" y="1427783"/>
                  </a:cubicBezTo>
                  <a:cubicBezTo>
                    <a:pt x="2117452" y="1434026"/>
                    <a:pt x="2109978" y="1453544"/>
                    <a:pt x="2109714" y="1467085"/>
                  </a:cubicBezTo>
                  <a:cubicBezTo>
                    <a:pt x="2108044" y="1550436"/>
                    <a:pt x="2108308" y="1633875"/>
                    <a:pt x="2109538" y="1717314"/>
                  </a:cubicBezTo>
                  <a:cubicBezTo>
                    <a:pt x="2109714" y="1730062"/>
                    <a:pt x="2114814" y="1748878"/>
                    <a:pt x="2123958" y="1754417"/>
                  </a:cubicBezTo>
                  <a:cubicBezTo>
                    <a:pt x="2232631" y="1819744"/>
                    <a:pt x="2342623" y="1883224"/>
                    <a:pt x="2456835" y="1949870"/>
                  </a:cubicBezTo>
                  <a:close/>
                  <a:moveTo>
                    <a:pt x="1731205" y="703912"/>
                  </a:moveTo>
                  <a:cubicBezTo>
                    <a:pt x="1731205" y="830785"/>
                    <a:pt x="1730678" y="957834"/>
                    <a:pt x="1732173" y="1084795"/>
                  </a:cubicBezTo>
                  <a:cubicBezTo>
                    <a:pt x="1732261" y="1094467"/>
                    <a:pt x="1744394" y="1107303"/>
                    <a:pt x="1754241" y="1113018"/>
                  </a:cubicBezTo>
                  <a:cubicBezTo>
                    <a:pt x="1823788" y="1153463"/>
                    <a:pt x="1893863" y="1192940"/>
                    <a:pt x="1964553" y="1231187"/>
                  </a:cubicBezTo>
                  <a:cubicBezTo>
                    <a:pt x="1974137" y="1236374"/>
                    <a:pt x="1991018" y="1238309"/>
                    <a:pt x="1999810" y="1233297"/>
                  </a:cubicBezTo>
                  <a:cubicBezTo>
                    <a:pt x="2110242" y="1170960"/>
                    <a:pt x="2219794" y="1107040"/>
                    <a:pt x="2329786" y="1043471"/>
                  </a:cubicBezTo>
                  <a:cubicBezTo>
                    <a:pt x="2201066" y="861822"/>
                    <a:pt x="1923230" y="703736"/>
                    <a:pt x="1731205" y="703912"/>
                  </a:cubicBezTo>
                  <a:close/>
                  <a:moveTo>
                    <a:pt x="1493286" y="715870"/>
                  </a:moveTo>
                  <a:cubicBezTo>
                    <a:pt x="1324561" y="689581"/>
                    <a:pt x="1002939" y="870351"/>
                    <a:pt x="903234" y="1047516"/>
                  </a:cubicBezTo>
                  <a:cubicBezTo>
                    <a:pt x="1011379" y="1110644"/>
                    <a:pt x="1119525" y="1174125"/>
                    <a:pt x="1228461" y="1236199"/>
                  </a:cubicBezTo>
                  <a:cubicBezTo>
                    <a:pt x="1235759" y="1240331"/>
                    <a:pt x="1251057" y="1236023"/>
                    <a:pt x="1260026" y="1231011"/>
                  </a:cubicBezTo>
                  <a:cubicBezTo>
                    <a:pt x="1330188" y="1191709"/>
                    <a:pt x="1400087" y="1151968"/>
                    <a:pt x="1469107" y="1110644"/>
                  </a:cubicBezTo>
                  <a:cubicBezTo>
                    <a:pt x="1479745" y="1104314"/>
                    <a:pt x="1492055" y="1089631"/>
                    <a:pt x="1492231" y="1078640"/>
                  </a:cubicBezTo>
                  <a:cubicBezTo>
                    <a:pt x="1493901" y="957482"/>
                    <a:pt x="1493286" y="836324"/>
                    <a:pt x="1493286" y="715870"/>
                  </a:cubicBezTo>
                  <a:close/>
                </a:path>
              </a:pathLst>
            </a:custGeom>
            <a:solidFill>
              <a:schemeClr val="accent2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EDA61C4-E726-4D47-A203-D89B4EE36F56}"/>
                </a:ext>
              </a:extLst>
            </p:cNvPr>
            <p:cNvSpPr/>
            <p:nvPr/>
          </p:nvSpPr>
          <p:spPr>
            <a:xfrm>
              <a:off x="8933163" y="4516618"/>
              <a:ext cx="484681" cy="484774"/>
            </a:xfrm>
            <a:custGeom>
              <a:avLst/>
              <a:gdLst>
                <a:gd name="connsiteX0" fmla="*/ 1779651 w 3214291"/>
                <a:gd name="connsiteY0" fmla="*/ 0 h 3214907"/>
                <a:gd name="connsiteX1" fmla="*/ 1939935 w 3214291"/>
                <a:gd name="connsiteY1" fmla="*/ 29982 h 3214907"/>
                <a:gd name="connsiteX2" fmla="*/ 1939319 w 3214291"/>
                <a:gd name="connsiteY2" fmla="*/ 237920 h 3214907"/>
                <a:gd name="connsiteX3" fmla="*/ 1974576 w 3214291"/>
                <a:gd name="connsiteY3" fmla="*/ 287157 h 3214907"/>
                <a:gd name="connsiteX4" fmla="*/ 2041310 w 3214291"/>
                <a:gd name="connsiteY4" fmla="*/ 308786 h 3214907"/>
                <a:gd name="connsiteX5" fmla="*/ 2166161 w 3214291"/>
                <a:gd name="connsiteY5" fmla="*/ 270803 h 3214907"/>
                <a:gd name="connsiteX6" fmla="*/ 2270174 w 3214291"/>
                <a:gd name="connsiteY6" fmla="*/ 137600 h 3214907"/>
                <a:gd name="connsiteX7" fmla="*/ 2436612 w 3214291"/>
                <a:gd name="connsiteY7" fmla="*/ 219368 h 3214907"/>
                <a:gd name="connsiteX8" fmla="*/ 2370758 w 3214291"/>
                <a:gd name="connsiteY8" fmla="*/ 425636 h 3214907"/>
                <a:gd name="connsiteX9" fmla="*/ 2391684 w 3214291"/>
                <a:gd name="connsiteY9" fmla="*/ 491226 h 3214907"/>
                <a:gd name="connsiteX10" fmla="*/ 2495960 w 3214291"/>
                <a:gd name="connsiteY10" fmla="*/ 565961 h 3214907"/>
                <a:gd name="connsiteX11" fmla="*/ 2611316 w 3214291"/>
                <a:gd name="connsiteY11" fmla="*/ 500810 h 3214907"/>
                <a:gd name="connsiteX12" fmla="*/ 2711284 w 3214291"/>
                <a:gd name="connsiteY12" fmla="*/ 443924 h 3214907"/>
                <a:gd name="connsiteX13" fmla="*/ 2798416 w 3214291"/>
                <a:gd name="connsiteY13" fmla="*/ 518219 h 3214907"/>
                <a:gd name="connsiteX14" fmla="*/ 2843169 w 3214291"/>
                <a:gd name="connsiteY14" fmla="*/ 564466 h 3214907"/>
                <a:gd name="connsiteX15" fmla="*/ 2684116 w 3214291"/>
                <a:gd name="connsiteY15" fmla="*/ 776361 h 3214907"/>
                <a:gd name="connsiteX16" fmla="*/ 2765972 w 3214291"/>
                <a:gd name="connsiteY16" fmla="*/ 905168 h 3214907"/>
                <a:gd name="connsiteX17" fmla="*/ 2805538 w 3214291"/>
                <a:gd name="connsiteY17" fmla="*/ 916686 h 3214907"/>
                <a:gd name="connsiteX18" fmla="*/ 2993693 w 3214291"/>
                <a:gd name="connsiteY18" fmla="*/ 872900 h 3214907"/>
                <a:gd name="connsiteX19" fmla="*/ 3047326 w 3214291"/>
                <a:gd name="connsiteY19" fmla="*/ 898310 h 3214907"/>
                <a:gd name="connsiteX20" fmla="*/ 3108169 w 3214291"/>
                <a:gd name="connsiteY20" fmla="*/ 1031777 h 3214907"/>
                <a:gd name="connsiteX21" fmla="*/ 2920893 w 3214291"/>
                <a:gd name="connsiteY21" fmla="*/ 1157947 h 3214907"/>
                <a:gd name="connsiteX22" fmla="*/ 2898648 w 3214291"/>
                <a:gd name="connsiteY22" fmla="*/ 1211756 h 3214907"/>
                <a:gd name="connsiteX23" fmla="*/ 2926080 w 3214291"/>
                <a:gd name="connsiteY23" fmla="*/ 1322539 h 3214907"/>
                <a:gd name="connsiteX24" fmla="*/ 2968195 w 3214291"/>
                <a:gd name="connsiteY24" fmla="*/ 1355334 h 3214907"/>
                <a:gd name="connsiteX25" fmla="*/ 3195916 w 3214291"/>
                <a:gd name="connsiteY25" fmla="*/ 1373271 h 3214907"/>
                <a:gd name="connsiteX26" fmla="*/ 3214292 w 3214291"/>
                <a:gd name="connsiteY26" fmla="*/ 1553073 h 3214907"/>
                <a:gd name="connsiteX27" fmla="*/ 2992814 w 3214291"/>
                <a:gd name="connsiteY27" fmla="*/ 1614532 h 3214907"/>
                <a:gd name="connsiteX28" fmla="*/ 2949028 w 3214291"/>
                <a:gd name="connsiteY28" fmla="*/ 1667022 h 3214907"/>
                <a:gd name="connsiteX29" fmla="*/ 3067812 w 3214291"/>
                <a:gd name="connsiteY29" fmla="*/ 1857463 h 3214907"/>
                <a:gd name="connsiteX30" fmla="*/ 3190201 w 3214291"/>
                <a:gd name="connsiteY30" fmla="*/ 1912855 h 3214907"/>
                <a:gd name="connsiteX31" fmla="*/ 3148262 w 3214291"/>
                <a:gd name="connsiteY31" fmla="*/ 2067160 h 3214907"/>
                <a:gd name="connsiteX32" fmla="*/ 3110631 w 3214291"/>
                <a:gd name="connsiteY32" fmla="*/ 2084393 h 3214907"/>
                <a:gd name="connsiteX33" fmla="*/ 2913067 w 3214291"/>
                <a:gd name="connsiteY33" fmla="*/ 2075248 h 3214907"/>
                <a:gd name="connsiteX34" fmla="*/ 2862248 w 3214291"/>
                <a:gd name="connsiteY34" fmla="*/ 2104967 h 3214907"/>
                <a:gd name="connsiteX35" fmla="*/ 2900231 w 3214291"/>
                <a:gd name="connsiteY35" fmla="*/ 2313872 h 3214907"/>
                <a:gd name="connsiteX36" fmla="*/ 3003013 w 3214291"/>
                <a:gd name="connsiteY36" fmla="*/ 2408741 h 3214907"/>
                <a:gd name="connsiteX37" fmla="*/ 2904539 w 3214291"/>
                <a:gd name="connsiteY37" fmla="*/ 2567442 h 3214907"/>
                <a:gd name="connsiteX38" fmla="*/ 2687281 w 3214291"/>
                <a:gd name="connsiteY38" fmla="*/ 2478288 h 3214907"/>
                <a:gd name="connsiteX39" fmla="*/ 2626438 w 3214291"/>
                <a:gd name="connsiteY39" fmla="*/ 2490773 h 3214907"/>
                <a:gd name="connsiteX40" fmla="*/ 2536669 w 3214291"/>
                <a:gd name="connsiteY40" fmla="*/ 2586609 h 3214907"/>
                <a:gd name="connsiteX41" fmla="*/ 2667410 w 3214291"/>
                <a:gd name="connsiteY41" fmla="*/ 2826288 h 3214907"/>
                <a:gd name="connsiteX42" fmla="*/ 2518821 w 3214291"/>
                <a:gd name="connsiteY42" fmla="*/ 2941027 h 3214907"/>
                <a:gd name="connsiteX43" fmla="*/ 2344293 w 3214291"/>
                <a:gd name="connsiteY43" fmla="*/ 2785052 h 3214907"/>
                <a:gd name="connsiteX44" fmla="*/ 2287231 w 3214291"/>
                <a:gd name="connsiteY44" fmla="*/ 2777666 h 3214907"/>
                <a:gd name="connsiteX45" fmla="*/ 2184273 w 3214291"/>
                <a:gd name="connsiteY45" fmla="*/ 2839740 h 3214907"/>
                <a:gd name="connsiteX46" fmla="*/ 2191483 w 3214291"/>
                <a:gd name="connsiteY46" fmla="*/ 2957996 h 3214907"/>
                <a:gd name="connsiteX47" fmla="*/ 2193945 w 3214291"/>
                <a:gd name="connsiteY47" fmla="*/ 2979801 h 3214907"/>
                <a:gd name="connsiteX48" fmla="*/ 2206430 w 3214291"/>
                <a:gd name="connsiteY48" fmla="*/ 3105004 h 3214907"/>
                <a:gd name="connsiteX49" fmla="*/ 2055026 w 3214291"/>
                <a:gd name="connsiteY49" fmla="*/ 3162593 h 3214907"/>
                <a:gd name="connsiteX50" fmla="*/ 2021352 w 3214291"/>
                <a:gd name="connsiteY50" fmla="*/ 3140085 h 3214907"/>
                <a:gd name="connsiteX51" fmla="*/ 1924460 w 3214291"/>
                <a:gd name="connsiteY51" fmla="*/ 2962832 h 3214907"/>
                <a:gd name="connsiteX52" fmla="*/ 1876190 w 3214291"/>
                <a:gd name="connsiteY52" fmla="*/ 2937774 h 3214907"/>
                <a:gd name="connsiteX53" fmla="*/ 1776310 w 3214291"/>
                <a:gd name="connsiteY53" fmla="*/ 2952809 h 3214907"/>
                <a:gd name="connsiteX54" fmla="*/ 1734283 w 3214291"/>
                <a:gd name="connsiteY54" fmla="*/ 2997562 h 3214907"/>
                <a:gd name="connsiteX55" fmla="*/ 1698674 w 3214291"/>
                <a:gd name="connsiteY55" fmla="*/ 3205324 h 3214907"/>
                <a:gd name="connsiteX56" fmla="*/ 1693223 w 3214291"/>
                <a:gd name="connsiteY56" fmla="*/ 3214907 h 3214907"/>
                <a:gd name="connsiteX57" fmla="*/ 1509727 w 3214291"/>
                <a:gd name="connsiteY57" fmla="*/ 3214907 h 3214907"/>
                <a:gd name="connsiteX58" fmla="*/ 1465766 w 3214291"/>
                <a:gd name="connsiteY58" fmla="*/ 2998441 h 3214907"/>
                <a:gd name="connsiteX59" fmla="*/ 1421892 w 3214291"/>
                <a:gd name="connsiteY59" fmla="*/ 2954040 h 3214907"/>
                <a:gd name="connsiteX60" fmla="*/ 1239540 w 3214291"/>
                <a:gd name="connsiteY60" fmla="*/ 3036072 h 3214907"/>
                <a:gd name="connsiteX61" fmla="*/ 1172366 w 3214291"/>
                <a:gd name="connsiteY61" fmla="*/ 3162681 h 3214907"/>
                <a:gd name="connsiteX62" fmla="*/ 1083564 w 3214291"/>
                <a:gd name="connsiteY62" fmla="*/ 3134985 h 3214907"/>
                <a:gd name="connsiteX63" fmla="*/ 993091 w 3214291"/>
                <a:gd name="connsiteY63" fmla="*/ 3103421 h 3214907"/>
                <a:gd name="connsiteX64" fmla="*/ 1026326 w 3214291"/>
                <a:gd name="connsiteY64" fmla="*/ 2876404 h 3214907"/>
                <a:gd name="connsiteX65" fmla="*/ 1000301 w 3214291"/>
                <a:gd name="connsiteY65" fmla="*/ 2825232 h 3214907"/>
                <a:gd name="connsiteX66" fmla="*/ 792979 w 3214291"/>
                <a:gd name="connsiteY66" fmla="*/ 2848444 h 3214907"/>
                <a:gd name="connsiteX67" fmla="*/ 692834 w 3214291"/>
                <a:gd name="connsiteY67" fmla="*/ 2939708 h 3214907"/>
                <a:gd name="connsiteX68" fmla="*/ 539320 w 3214291"/>
                <a:gd name="connsiteY68" fmla="*/ 2820133 h 3214907"/>
                <a:gd name="connsiteX69" fmla="*/ 661709 w 3214291"/>
                <a:gd name="connsiteY69" fmla="*/ 2592236 h 3214907"/>
                <a:gd name="connsiteX70" fmla="*/ 559279 w 3214291"/>
                <a:gd name="connsiteY70" fmla="*/ 2483563 h 3214907"/>
                <a:gd name="connsiteX71" fmla="*/ 517867 w 3214291"/>
                <a:gd name="connsiteY71" fmla="*/ 2481717 h 3214907"/>
                <a:gd name="connsiteX72" fmla="*/ 313182 w 3214291"/>
                <a:gd name="connsiteY72" fmla="*/ 2570871 h 3214907"/>
                <a:gd name="connsiteX73" fmla="*/ 206971 w 3214291"/>
                <a:gd name="connsiteY73" fmla="*/ 2410411 h 3214907"/>
                <a:gd name="connsiteX74" fmla="*/ 368661 w 3214291"/>
                <a:gd name="connsiteY74" fmla="*/ 2261030 h 3214907"/>
                <a:gd name="connsiteX75" fmla="*/ 380355 w 3214291"/>
                <a:gd name="connsiteY75" fmla="*/ 2205551 h 3214907"/>
                <a:gd name="connsiteX76" fmla="*/ 350286 w 3214291"/>
                <a:gd name="connsiteY76" fmla="*/ 2142158 h 3214907"/>
                <a:gd name="connsiteX77" fmla="*/ 252867 w 3214291"/>
                <a:gd name="connsiteY77" fmla="*/ 2088261 h 3214907"/>
                <a:gd name="connsiteX78" fmla="*/ 74383 w 3214291"/>
                <a:gd name="connsiteY78" fmla="*/ 2103208 h 3214907"/>
                <a:gd name="connsiteX79" fmla="*/ 30509 w 3214291"/>
                <a:gd name="connsiteY79" fmla="*/ 1936066 h 3214907"/>
                <a:gd name="connsiteX80" fmla="*/ 52754 w 3214291"/>
                <a:gd name="connsiteY80" fmla="*/ 1903535 h 3214907"/>
                <a:gd name="connsiteX81" fmla="*/ 220687 w 3214291"/>
                <a:gd name="connsiteY81" fmla="*/ 1827218 h 3214907"/>
                <a:gd name="connsiteX82" fmla="*/ 248646 w 3214291"/>
                <a:gd name="connsiteY82" fmla="*/ 1780706 h 3214907"/>
                <a:gd name="connsiteX83" fmla="*/ 243371 w 3214291"/>
                <a:gd name="connsiteY83" fmla="*/ 1719424 h 3214907"/>
                <a:gd name="connsiteX84" fmla="*/ 164944 w 3214291"/>
                <a:gd name="connsiteY84" fmla="*/ 1624906 h 3214907"/>
                <a:gd name="connsiteX85" fmla="*/ 0 w 3214291"/>
                <a:gd name="connsiteY85" fmla="*/ 1580241 h 3214907"/>
                <a:gd name="connsiteX86" fmla="*/ 12485 w 3214291"/>
                <a:gd name="connsiteY86" fmla="*/ 1413627 h 3214907"/>
                <a:gd name="connsiteX87" fmla="*/ 40796 w 3214291"/>
                <a:gd name="connsiteY87" fmla="*/ 1390328 h 3214907"/>
                <a:gd name="connsiteX88" fmla="*/ 228072 w 3214291"/>
                <a:gd name="connsiteY88" fmla="*/ 1366061 h 3214907"/>
                <a:gd name="connsiteX89" fmla="*/ 267462 w 3214291"/>
                <a:gd name="connsiteY89" fmla="*/ 1329661 h 3214907"/>
                <a:gd name="connsiteX90" fmla="*/ 288476 w 3214291"/>
                <a:gd name="connsiteY90" fmla="*/ 1198568 h 3214907"/>
                <a:gd name="connsiteX91" fmla="*/ 185078 w 3214291"/>
                <a:gd name="connsiteY91" fmla="*/ 1122866 h 3214907"/>
                <a:gd name="connsiteX92" fmla="*/ 93023 w 3214291"/>
                <a:gd name="connsiteY92" fmla="*/ 1062111 h 3214907"/>
                <a:gd name="connsiteX93" fmla="*/ 164768 w 3214291"/>
                <a:gd name="connsiteY93" fmla="*/ 886880 h 3214907"/>
                <a:gd name="connsiteX94" fmla="*/ 369013 w 3214291"/>
                <a:gd name="connsiteY94" fmla="*/ 931545 h 3214907"/>
                <a:gd name="connsiteX95" fmla="*/ 422646 w 3214291"/>
                <a:gd name="connsiteY95" fmla="*/ 910531 h 3214907"/>
                <a:gd name="connsiteX96" fmla="*/ 497557 w 3214291"/>
                <a:gd name="connsiteY96" fmla="*/ 792627 h 3214907"/>
                <a:gd name="connsiteX97" fmla="*/ 349758 w 3214291"/>
                <a:gd name="connsiteY97" fmla="*/ 599811 h 3214907"/>
                <a:gd name="connsiteX98" fmla="*/ 477071 w 3214291"/>
                <a:gd name="connsiteY98" fmla="*/ 458079 h 3214907"/>
                <a:gd name="connsiteX99" fmla="*/ 642278 w 3214291"/>
                <a:gd name="connsiteY99" fmla="*/ 563059 h 3214907"/>
                <a:gd name="connsiteX100" fmla="*/ 717276 w 3214291"/>
                <a:gd name="connsiteY100" fmla="*/ 557432 h 3214907"/>
                <a:gd name="connsiteX101" fmla="*/ 754820 w 3214291"/>
                <a:gd name="connsiteY101" fmla="*/ 527099 h 3214907"/>
                <a:gd name="connsiteX102" fmla="*/ 793682 w 3214291"/>
                <a:gd name="connsiteY102" fmla="*/ 399347 h 3214907"/>
                <a:gd name="connsiteX103" fmla="*/ 755347 w 3214291"/>
                <a:gd name="connsiteY103" fmla="*/ 277925 h 3214907"/>
                <a:gd name="connsiteX104" fmla="*/ 774251 w 3214291"/>
                <a:gd name="connsiteY104" fmla="*/ 224995 h 3214907"/>
                <a:gd name="connsiteX105" fmla="*/ 896200 w 3214291"/>
                <a:gd name="connsiteY105" fmla="*/ 155096 h 3214907"/>
                <a:gd name="connsiteX106" fmla="*/ 907191 w 3214291"/>
                <a:gd name="connsiteY106" fmla="*/ 150700 h 3214907"/>
                <a:gd name="connsiteX107" fmla="*/ 1035119 w 3214291"/>
                <a:gd name="connsiteY107" fmla="*/ 310544 h 3214907"/>
                <a:gd name="connsiteX108" fmla="*/ 1097632 w 3214291"/>
                <a:gd name="connsiteY108" fmla="*/ 328920 h 3214907"/>
                <a:gd name="connsiteX109" fmla="*/ 1219669 w 3214291"/>
                <a:gd name="connsiteY109" fmla="*/ 276166 h 3214907"/>
                <a:gd name="connsiteX110" fmla="*/ 1227758 w 3214291"/>
                <a:gd name="connsiteY110" fmla="*/ 148326 h 3214907"/>
                <a:gd name="connsiteX111" fmla="*/ 1227846 w 3214291"/>
                <a:gd name="connsiteY111" fmla="*/ 37631 h 3214907"/>
                <a:gd name="connsiteX112" fmla="*/ 1383294 w 3214291"/>
                <a:gd name="connsiteY112" fmla="*/ 11078 h 3214907"/>
                <a:gd name="connsiteX113" fmla="*/ 1415737 w 3214291"/>
                <a:gd name="connsiteY113" fmla="*/ 8968 h 3214907"/>
                <a:gd name="connsiteX114" fmla="*/ 1485109 w 3214291"/>
                <a:gd name="connsiteY114" fmla="*/ 198794 h 3214907"/>
                <a:gd name="connsiteX115" fmla="*/ 1529334 w 3214291"/>
                <a:gd name="connsiteY115" fmla="*/ 229831 h 3214907"/>
                <a:gd name="connsiteX116" fmla="*/ 1666758 w 3214291"/>
                <a:gd name="connsiteY116" fmla="*/ 223237 h 3214907"/>
                <a:gd name="connsiteX117" fmla="*/ 1721182 w 3214291"/>
                <a:gd name="connsiteY117" fmla="*/ 99617 h 3214907"/>
                <a:gd name="connsiteX118" fmla="*/ 1753362 w 3214291"/>
                <a:gd name="connsiteY118" fmla="*/ 264 h 3214907"/>
                <a:gd name="connsiteX119" fmla="*/ 1779651 w 3214291"/>
                <a:gd name="connsiteY119" fmla="*/ 0 h 3214907"/>
                <a:gd name="connsiteX120" fmla="*/ 1603893 w 3214291"/>
                <a:gd name="connsiteY120" fmla="*/ 1891929 h 3214907"/>
                <a:gd name="connsiteX121" fmla="*/ 1892281 w 3214291"/>
                <a:gd name="connsiteY121" fmla="*/ 1604420 h 3214907"/>
                <a:gd name="connsiteX122" fmla="*/ 1607762 w 3214291"/>
                <a:gd name="connsiteY122" fmla="*/ 1326408 h 3214907"/>
                <a:gd name="connsiteX123" fmla="*/ 1323243 w 3214291"/>
                <a:gd name="connsiteY123" fmla="*/ 1604069 h 3214907"/>
                <a:gd name="connsiteX124" fmla="*/ 1603893 w 3214291"/>
                <a:gd name="connsiteY124" fmla="*/ 1891929 h 3214907"/>
                <a:gd name="connsiteX125" fmla="*/ 1579099 w 3214291"/>
                <a:gd name="connsiteY125" fmla="*/ 2795602 h 3214907"/>
                <a:gd name="connsiteX126" fmla="*/ 1745449 w 3214291"/>
                <a:gd name="connsiteY126" fmla="*/ 2767203 h 3214907"/>
                <a:gd name="connsiteX127" fmla="*/ 1862386 w 3214291"/>
                <a:gd name="connsiteY127" fmla="*/ 2571838 h 3214907"/>
                <a:gd name="connsiteX128" fmla="*/ 1735338 w 3214291"/>
                <a:gd name="connsiteY128" fmla="*/ 2305167 h 3214907"/>
                <a:gd name="connsiteX129" fmla="*/ 1441763 w 3214291"/>
                <a:gd name="connsiteY129" fmla="*/ 2294089 h 3214907"/>
                <a:gd name="connsiteX130" fmla="*/ 1308120 w 3214291"/>
                <a:gd name="connsiteY130" fmla="*/ 2584323 h 3214907"/>
                <a:gd name="connsiteX131" fmla="*/ 1413803 w 3214291"/>
                <a:gd name="connsiteY131" fmla="*/ 2760785 h 3214907"/>
                <a:gd name="connsiteX132" fmla="*/ 1579099 w 3214291"/>
                <a:gd name="connsiteY132" fmla="*/ 2795602 h 3214907"/>
                <a:gd name="connsiteX133" fmla="*/ 949833 w 3214291"/>
                <a:gd name="connsiteY133" fmla="*/ 1372567 h 3214907"/>
                <a:gd name="connsiteX134" fmla="*/ 1103698 w 3214291"/>
                <a:gd name="connsiteY134" fmla="*/ 1151265 h 3214907"/>
                <a:gd name="connsiteX135" fmla="*/ 917565 w 3214291"/>
                <a:gd name="connsiteY135" fmla="*/ 872021 h 3214907"/>
                <a:gd name="connsiteX136" fmla="*/ 687734 w 3214291"/>
                <a:gd name="connsiteY136" fmla="*/ 891276 h 3214907"/>
                <a:gd name="connsiteX137" fmla="*/ 543628 w 3214291"/>
                <a:gd name="connsiteY137" fmla="*/ 1115128 h 3214907"/>
                <a:gd name="connsiteX138" fmla="*/ 670677 w 3214291"/>
                <a:gd name="connsiteY138" fmla="*/ 1362720 h 3214907"/>
                <a:gd name="connsiteX139" fmla="*/ 949833 w 3214291"/>
                <a:gd name="connsiteY139" fmla="*/ 1372567 h 3214907"/>
                <a:gd name="connsiteX140" fmla="*/ 515405 w 3214291"/>
                <a:gd name="connsiteY140" fmla="*/ 1994183 h 3214907"/>
                <a:gd name="connsiteX141" fmla="*/ 539936 w 3214291"/>
                <a:gd name="connsiteY141" fmla="*/ 2091075 h 3214907"/>
                <a:gd name="connsiteX142" fmla="*/ 638058 w 3214291"/>
                <a:gd name="connsiteY142" fmla="*/ 2276768 h 3214907"/>
                <a:gd name="connsiteX143" fmla="*/ 918708 w 3214291"/>
                <a:gd name="connsiteY143" fmla="*/ 2308596 h 3214907"/>
                <a:gd name="connsiteX144" fmla="*/ 1081894 w 3214291"/>
                <a:gd name="connsiteY144" fmla="*/ 2018186 h 3214907"/>
                <a:gd name="connsiteX145" fmla="*/ 973133 w 3214291"/>
                <a:gd name="connsiteY145" fmla="*/ 1822909 h 3214907"/>
                <a:gd name="connsiteX146" fmla="*/ 618099 w 3214291"/>
                <a:gd name="connsiteY146" fmla="*/ 1839790 h 3214907"/>
                <a:gd name="connsiteX147" fmla="*/ 515405 w 3214291"/>
                <a:gd name="connsiteY147" fmla="*/ 1994183 h 3214907"/>
                <a:gd name="connsiteX148" fmla="*/ 2380781 w 3214291"/>
                <a:gd name="connsiteY148" fmla="*/ 1836186 h 3214907"/>
                <a:gd name="connsiteX149" fmla="*/ 2257777 w 3214291"/>
                <a:gd name="connsiteY149" fmla="*/ 1849902 h 3214907"/>
                <a:gd name="connsiteX150" fmla="*/ 2111033 w 3214291"/>
                <a:gd name="connsiteY150" fmla="*/ 2083425 h 3214907"/>
                <a:gd name="connsiteX151" fmla="*/ 2305256 w 3214291"/>
                <a:gd name="connsiteY151" fmla="*/ 2357042 h 3214907"/>
                <a:gd name="connsiteX152" fmla="*/ 2524184 w 3214291"/>
                <a:gd name="connsiteY152" fmla="*/ 2334270 h 3214907"/>
                <a:gd name="connsiteX153" fmla="*/ 2666004 w 3214291"/>
                <a:gd name="connsiteY153" fmla="*/ 2109626 h 3214907"/>
                <a:gd name="connsiteX154" fmla="*/ 2544230 w 3214291"/>
                <a:gd name="connsiteY154" fmla="*/ 1863002 h 3214907"/>
                <a:gd name="connsiteX155" fmla="*/ 2380781 w 3214291"/>
                <a:gd name="connsiteY155" fmla="*/ 1836186 h 3214907"/>
                <a:gd name="connsiteX156" fmla="*/ 1901249 w 3214291"/>
                <a:gd name="connsiteY156" fmla="*/ 614494 h 3214907"/>
                <a:gd name="connsiteX157" fmla="*/ 1780443 w 3214291"/>
                <a:gd name="connsiteY157" fmla="*/ 450957 h 3214907"/>
                <a:gd name="connsiteX158" fmla="*/ 1493462 w 3214291"/>
                <a:gd name="connsiteY158" fmla="*/ 444803 h 3214907"/>
                <a:gd name="connsiteX159" fmla="*/ 1363336 w 3214291"/>
                <a:gd name="connsiteY159" fmla="*/ 686415 h 3214907"/>
                <a:gd name="connsiteX160" fmla="*/ 1491176 w 3214291"/>
                <a:gd name="connsiteY160" fmla="*/ 919939 h 3214907"/>
                <a:gd name="connsiteX161" fmla="*/ 1744833 w 3214291"/>
                <a:gd name="connsiteY161" fmla="*/ 947899 h 3214907"/>
                <a:gd name="connsiteX162" fmla="*/ 1901249 w 3214291"/>
                <a:gd name="connsiteY162" fmla="*/ 614494 h 3214907"/>
                <a:gd name="connsiteX163" fmla="*/ 2588720 w 3214291"/>
                <a:gd name="connsiteY163" fmla="*/ 1382239 h 3214907"/>
                <a:gd name="connsiteX164" fmla="*/ 2688863 w 3214291"/>
                <a:gd name="connsiteY164" fmla="*/ 1186610 h 3214907"/>
                <a:gd name="connsiteX165" fmla="*/ 2557331 w 3214291"/>
                <a:gd name="connsiteY165" fmla="*/ 921961 h 3214907"/>
                <a:gd name="connsiteX166" fmla="*/ 2307893 w 3214291"/>
                <a:gd name="connsiteY166" fmla="*/ 903585 h 3214907"/>
                <a:gd name="connsiteX167" fmla="*/ 2129057 w 3214291"/>
                <a:gd name="connsiteY167" fmla="*/ 1222482 h 3214907"/>
                <a:gd name="connsiteX168" fmla="*/ 2221816 w 3214291"/>
                <a:gd name="connsiteY168" fmla="*/ 1388130 h 3214907"/>
                <a:gd name="connsiteX169" fmla="*/ 2588720 w 3214291"/>
                <a:gd name="connsiteY169" fmla="*/ 1382239 h 321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3214291" h="3214907">
                  <a:moveTo>
                    <a:pt x="1779651" y="0"/>
                  </a:moveTo>
                  <a:cubicBezTo>
                    <a:pt x="1830998" y="9584"/>
                    <a:pt x="1882345" y="19167"/>
                    <a:pt x="1939935" y="29982"/>
                  </a:cubicBezTo>
                  <a:cubicBezTo>
                    <a:pt x="1939935" y="98122"/>
                    <a:pt x="1941254" y="168021"/>
                    <a:pt x="1939319" y="237920"/>
                  </a:cubicBezTo>
                  <a:cubicBezTo>
                    <a:pt x="1938528" y="265791"/>
                    <a:pt x="1945562" y="281354"/>
                    <a:pt x="1974576" y="287157"/>
                  </a:cubicBezTo>
                  <a:cubicBezTo>
                    <a:pt x="1997349" y="291641"/>
                    <a:pt x="2019242" y="300961"/>
                    <a:pt x="2041310" y="308786"/>
                  </a:cubicBezTo>
                  <a:cubicBezTo>
                    <a:pt x="2116396" y="335251"/>
                    <a:pt x="2116221" y="335339"/>
                    <a:pt x="2166161" y="270803"/>
                  </a:cubicBezTo>
                  <a:cubicBezTo>
                    <a:pt x="2200099" y="227017"/>
                    <a:pt x="2234389" y="183408"/>
                    <a:pt x="2270174" y="137600"/>
                  </a:cubicBezTo>
                  <a:cubicBezTo>
                    <a:pt x="2326181" y="165120"/>
                    <a:pt x="2379638" y="191409"/>
                    <a:pt x="2436612" y="219368"/>
                  </a:cubicBezTo>
                  <a:cubicBezTo>
                    <a:pt x="2414368" y="289882"/>
                    <a:pt x="2394585" y="358462"/>
                    <a:pt x="2370758" y="425636"/>
                  </a:cubicBezTo>
                  <a:cubicBezTo>
                    <a:pt x="2360120" y="455705"/>
                    <a:pt x="2366362" y="473554"/>
                    <a:pt x="2391684" y="491226"/>
                  </a:cubicBezTo>
                  <a:cubicBezTo>
                    <a:pt x="2427556" y="516284"/>
                    <a:pt x="2460704" y="564994"/>
                    <a:pt x="2495960" y="565961"/>
                  </a:cubicBezTo>
                  <a:cubicBezTo>
                    <a:pt x="2533768" y="567016"/>
                    <a:pt x="2572893" y="524461"/>
                    <a:pt x="2611316" y="500810"/>
                  </a:cubicBezTo>
                  <a:cubicBezTo>
                    <a:pt x="2644814" y="480236"/>
                    <a:pt x="2679896" y="441110"/>
                    <a:pt x="2711284" y="443924"/>
                  </a:cubicBezTo>
                  <a:cubicBezTo>
                    <a:pt x="2742321" y="446737"/>
                    <a:pt x="2769841" y="491402"/>
                    <a:pt x="2798416" y="518219"/>
                  </a:cubicBezTo>
                  <a:cubicBezTo>
                    <a:pt x="2813187" y="532198"/>
                    <a:pt x="2826727" y="547409"/>
                    <a:pt x="2843169" y="564466"/>
                  </a:cubicBezTo>
                  <a:cubicBezTo>
                    <a:pt x="2790767" y="634277"/>
                    <a:pt x="2738277" y="704264"/>
                    <a:pt x="2684116" y="776361"/>
                  </a:cubicBezTo>
                  <a:cubicBezTo>
                    <a:pt x="2711108" y="819619"/>
                    <a:pt x="2736694" y="863668"/>
                    <a:pt x="2765972" y="905168"/>
                  </a:cubicBezTo>
                  <a:cubicBezTo>
                    <a:pt x="2772303" y="914136"/>
                    <a:pt x="2793229" y="919148"/>
                    <a:pt x="2805538" y="916686"/>
                  </a:cubicBezTo>
                  <a:cubicBezTo>
                    <a:pt x="2868666" y="903937"/>
                    <a:pt x="2931355" y="889078"/>
                    <a:pt x="2993693" y="872900"/>
                  </a:cubicBezTo>
                  <a:cubicBezTo>
                    <a:pt x="3020686" y="865867"/>
                    <a:pt x="3036160" y="869647"/>
                    <a:pt x="3047326" y="898310"/>
                  </a:cubicBezTo>
                  <a:cubicBezTo>
                    <a:pt x="3064647" y="942975"/>
                    <a:pt x="3086891" y="985794"/>
                    <a:pt x="3108169" y="1031777"/>
                  </a:cubicBezTo>
                  <a:cubicBezTo>
                    <a:pt x="3044600" y="1074860"/>
                    <a:pt x="2983582" y="1117854"/>
                    <a:pt x="2920893" y="1157947"/>
                  </a:cubicBezTo>
                  <a:cubicBezTo>
                    <a:pt x="2898648" y="1172191"/>
                    <a:pt x="2891351" y="1186522"/>
                    <a:pt x="2898648" y="1211756"/>
                  </a:cubicBezTo>
                  <a:cubicBezTo>
                    <a:pt x="2909287" y="1248244"/>
                    <a:pt x="2918519" y="1285260"/>
                    <a:pt x="2926080" y="1322539"/>
                  </a:cubicBezTo>
                  <a:cubicBezTo>
                    <a:pt x="2931092" y="1347245"/>
                    <a:pt x="2943665" y="1354015"/>
                    <a:pt x="2968195" y="1355334"/>
                  </a:cubicBezTo>
                  <a:cubicBezTo>
                    <a:pt x="3042578" y="1359379"/>
                    <a:pt x="3116697" y="1366764"/>
                    <a:pt x="3195916" y="1373271"/>
                  </a:cubicBezTo>
                  <a:cubicBezTo>
                    <a:pt x="3202071" y="1433410"/>
                    <a:pt x="3207962" y="1491000"/>
                    <a:pt x="3214292" y="1553073"/>
                  </a:cubicBezTo>
                  <a:cubicBezTo>
                    <a:pt x="3138590" y="1574351"/>
                    <a:pt x="3066142" y="1596419"/>
                    <a:pt x="2992814" y="1614532"/>
                  </a:cubicBezTo>
                  <a:cubicBezTo>
                    <a:pt x="2962305" y="1622005"/>
                    <a:pt x="2949995" y="1633962"/>
                    <a:pt x="2949028" y="1667022"/>
                  </a:cubicBezTo>
                  <a:cubicBezTo>
                    <a:pt x="2944983" y="1801720"/>
                    <a:pt x="2943753" y="1801632"/>
                    <a:pt x="3067812" y="1857463"/>
                  </a:cubicBezTo>
                  <a:cubicBezTo>
                    <a:pt x="3107641" y="1875399"/>
                    <a:pt x="3147295" y="1893424"/>
                    <a:pt x="3190201" y="1912855"/>
                  </a:cubicBezTo>
                  <a:cubicBezTo>
                    <a:pt x="3176222" y="1966224"/>
                    <a:pt x="3164528" y="2017395"/>
                    <a:pt x="3148262" y="2067160"/>
                  </a:cubicBezTo>
                  <a:cubicBezTo>
                    <a:pt x="3145272" y="2076303"/>
                    <a:pt x="3123555" y="2084656"/>
                    <a:pt x="3110631" y="2084393"/>
                  </a:cubicBezTo>
                  <a:cubicBezTo>
                    <a:pt x="3044776" y="2083161"/>
                    <a:pt x="2978834" y="2080084"/>
                    <a:pt x="2913067" y="2075248"/>
                  </a:cubicBezTo>
                  <a:cubicBezTo>
                    <a:pt x="2887130" y="2073314"/>
                    <a:pt x="2873854" y="2082106"/>
                    <a:pt x="2862248" y="2104967"/>
                  </a:cubicBezTo>
                  <a:cubicBezTo>
                    <a:pt x="2801933" y="2223838"/>
                    <a:pt x="2801405" y="2223487"/>
                    <a:pt x="2900231" y="2313872"/>
                  </a:cubicBezTo>
                  <a:cubicBezTo>
                    <a:pt x="2933642" y="2344469"/>
                    <a:pt x="2966789" y="2375330"/>
                    <a:pt x="3003013" y="2408741"/>
                  </a:cubicBezTo>
                  <a:cubicBezTo>
                    <a:pt x="2970042" y="2461846"/>
                    <a:pt x="2937950" y="2513545"/>
                    <a:pt x="2904539" y="2567442"/>
                  </a:cubicBezTo>
                  <a:cubicBezTo>
                    <a:pt x="2830156" y="2537108"/>
                    <a:pt x="2758147" y="2509061"/>
                    <a:pt x="2687281" y="2478288"/>
                  </a:cubicBezTo>
                  <a:cubicBezTo>
                    <a:pt x="2661784" y="2467209"/>
                    <a:pt x="2644814" y="2469056"/>
                    <a:pt x="2626438" y="2490773"/>
                  </a:cubicBezTo>
                  <a:cubicBezTo>
                    <a:pt x="2599094" y="2523041"/>
                    <a:pt x="2568673" y="2552759"/>
                    <a:pt x="2536669" y="2586609"/>
                  </a:cubicBezTo>
                  <a:cubicBezTo>
                    <a:pt x="2580015" y="2666092"/>
                    <a:pt x="2623185" y="2745310"/>
                    <a:pt x="2667410" y="2826288"/>
                  </a:cubicBezTo>
                  <a:cubicBezTo>
                    <a:pt x="2617646" y="2864710"/>
                    <a:pt x="2569288" y="2902077"/>
                    <a:pt x="2518821" y="2941027"/>
                  </a:cubicBezTo>
                  <a:cubicBezTo>
                    <a:pt x="2459560" y="2888361"/>
                    <a:pt x="2400828" y="2837805"/>
                    <a:pt x="2344293" y="2785052"/>
                  </a:cubicBezTo>
                  <a:cubicBezTo>
                    <a:pt x="2325038" y="2767115"/>
                    <a:pt x="2309827" y="2763774"/>
                    <a:pt x="2287231" y="2777666"/>
                  </a:cubicBezTo>
                  <a:cubicBezTo>
                    <a:pt x="2252414" y="2799031"/>
                    <a:pt x="2200715" y="2809406"/>
                    <a:pt x="2184273" y="2839740"/>
                  </a:cubicBezTo>
                  <a:cubicBezTo>
                    <a:pt x="2168271" y="2869194"/>
                    <a:pt x="2187614" y="2917815"/>
                    <a:pt x="2191483" y="2957996"/>
                  </a:cubicBezTo>
                  <a:cubicBezTo>
                    <a:pt x="2192186" y="2965294"/>
                    <a:pt x="2193241" y="2972503"/>
                    <a:pt x="2193945" y="2979801"/>
                  </a:cubicBezTo>
                  <a:cubicBezTo>
                    <a:pt x="2198165" y="3021565"/>
                    <a:pt x="2202297" y="3063328"/>
                    <a:pt x="2206430" y="3105004"/>
                  </a:cubicBezTo>
                  <a:cubicBezTo>
                    <a:pt x="2156138" y="3124698"/>
                    <a:pt x="2106286" y="3145800"/>
                    <a:pt x="2055026" y="3162593"/>
                  </a:cubicBezTo>
                  <a:cubicBezTo>
                    <a:pt x="2046849" y="3165231"/>
                    <a:pt x="2027682" y="3150987"/>
                    <a:pt x="2021352" y="3140085"/>
                  </a:cubicBezTo>
                  <a:cubicBezTo>
                    <a:pt x="1987501" y="3081880"/>
                    <a:pt x="1955146" y="3022795"/>
                    <a:pt x="1924460" y="2962832"/>
                  </a:cubicBezTo>
                  <a:cubicBezTo>
                    <a:pt x="1913206" y="2940851"/>
                    <a:pt x="1900194" y="2933114"/>
                    <a:pt x="1876190" y="2937774"/>
                  </a:cubicBezTo>
                  <a:cubicBezTo>
                    <a:pt x="1843131" y="2944280"/>
                    <a:pt x="1809809" y="2950083"/>
                    <a:pt x="1776310" y="2952809"/>
                  </a:cubicBezTo>
                  <a:cubicBezTo>
                    <a:pt x="1746768" y="2955271"/>
                    <a:pt x="1738239" y="2970130"/>
                    <a:pt x="1734283" y="2997562"/>
                  </a:cubicBezTo>
                  <a:cubicBezTo>
                    <a:pt x="1724348" y="3067109"/>
                    <a:pt x="1710895" y="3136128"/>
                    <a:pt x="1698674" y="3205324"/>
                  </a:cubicBezTo>
                  <a:cubicBezTo>
                    <a:pt x="1698234" y="3207961"/>
                    <a:pt x="1695948" y="3210247"/>
                    <a:pt x="1693223" y="3214907"/>
                  </a:cubicBezTo>
                  <a:cubicBezTo>
                    <a:pt x="1634842" y="3214907"/>
                    <a:pt x="1575230" y="3214907"/>
                    <a:pt x="1509727" y="3214907"/>
                  </a:cubicBezTo>
                  <a:cubicBezTo>
                    <a:pt x="1494956" y="3143602"/>
                    <a:pt x="1478251" y="3071417"/>
                    <a:pt x="1465766" y="2998441"/>
                  </a:cubicBezTo>
                  <a:cubicBezTo>
                    <a:pt x="1460930" y="2970218"/>
                    <a:pt x="1448269" y="2959843"/>
                    <a:pt x="1421892" y="2954040"/>
                  </a:cubicBezTo>
                  <a:cubicBezTo>
                    <a:pt x="1298008" y="2926696"/>
                    <a:pt x="1298096" y="2925992"/>
                    <a:pt x="1239540" y="3036072"/>
                  </a:cubicBezTo>
                  <a:cubicBezTo>
                    <a:pt x="1217647" y="3077308"/>
                    <a:pt x="1195754" y="3118544"/>
                    <a:pt x="1172366" y="3162681"/>
                  </a:cubicBezTo>
                  <a:cubicBezTo>
                    <a:pt x="1141505" y="3153097"/>
                    <a:pt x="1112403" y="3144481"/>
                    <a:pt x="1083564" y="3134985"/>
                  </a:cubicBezTo>
                  <a:cubicBezTo>
                    <a:pt x="1054550" y="3125402"/>
                    <a:pt x="1025887" y="3114851"/>
                    <a:pt x="993091" y="3103421"/>
                  </a:cubicBezTo>
                  <a:cubicBezTo>
                    <a:pt x="1003994" y="3026488"/>
                    <a:pt x="1012874" y="2951050"/>
                    <a:pt x="1026326" y="2876404"/>
                  </a:cubicBezTo>
                  <a:cubicBezTo>
                    <a:pt x="1031338" y="2848796"/>
                    <a:pt x="1022282" y="2837542"/>
                    <a:pt x="1000301" y="2825232"/>
                  </a:cubicBezTo>
                  <a:cubicBezTo>
                    <a:pt x="888551" y="2762631"/>
                    <a:pt x="888814" y="2762104"/>
                    <a:pt x="792979" y="2848444"/>
                  </a:cubicBezTo>
                  <a:cubicBezTo>
                    <a:pt x="760359" y="2877810"/>
                    <a:pt x="728091" y="2907528"/>
                    <a:pt x="692834" y="2939708"/>
                  </a:cubicBezTo>
                  <a:cubicBezTo>
                    <a:pt x="641663" y="2899879"/>
                    <a:pt x="591283" y="2860577"/>
                    <a:pt x="539320" y="2820133"/>
                  </a:cubicBezTo>
                  <a:cubicBezTo>
                    <a:pt x="580644" y="2743200"/>
                    <a:pt x="620649" y="2668729"/>
                    <a:pt x="661709" y="2592236"/>
                  </a:cubicBezTo>
                  <a:cubicBezTo>
                    <a:pt x="627507" y="2555309"/>
                    <a:pt x="595064" y="2517677"/>
                    <a:pt x="559279" y="2483563"/>
                  </a:cubicBezTo>
                  <a:cubicBezTo>
                    <a:pt x="551542" y="2476178"/>
                    <a:pt x="529824" y="2476793"/>
                    <a:pt x="517867" y="2481717"/>
                  </a:cubicBezTo>
                  <a:cubicBezTo>
                    <a:pt x="450342" y="2509501"/>
                    <a:pt x="383872" y="2539746"/>
                    <a:pt x="313182" y="2570871"/>
                  </a:cubicBezTo>
                  <a:cubicBezTo>
                    <a:pt x="277837" y="2517414"/>
                    <a:pt x="243459" y="2465451"/>
                    <a:pt x="206971" y="2410411"/>
                  </a:cubicBezTo>
                  <a:cubicBezTo>
                    <a:pt x="261132" y="2360031"/>
                    <a:pt x="314061" y="2309563"/>
                    <a:pt x="368661" y="2261030"/>
                  </a:cubicBezTo>
                  <a:cubicBezTo>
                    <a:pt x="387917" y="2243885"/>
                    <a:pt x="395302" y="2229554"/>
                    <a:pt x="380355" y="2205551"/>
                  </a:cubicBezTo>
                  <a:cubicBezTo>
                    <a:pt x="368046" y="2185856"/>
                    <a:pt x="360045" y="2163435"/>
                    <a:pt x="350286" y="2142158"/>
                  </a:cubicBezTo>
                  <a:cubicBezTo>
                    <a:pt x="322238" y="2080700"/>
                    <a:pt x="322326" y="2081315"/>
                    <a:pt x="252867" y="2088261"/>
                  </a:cubicBezTo>
                  <a:cubicBezTo>
                    <a:pt x="194750" y="2094064"/>
                    <a:pt x="136457" y="2098109"/>
                    <a:pt x="74383" y="2103208"/>
                  </a:cubicBezTo>
                  <a:cubicBezTo>
                    <a:pt x="58821" y="2045882"/>
                    <a:pt x="42643" y="1991458"/>
                    <a:pt x="30509" y="1936066"/>
                  </a:cubicBezTo>
                  <a:cubicBezTo>
                    <a:pt x="28487" y="1926922"/>
                    <a:pt x="42115" y="1908722"/>
                    <a:pt x="52754" y="1903535"/>
                  </a:cubicBezTo>
                  <a:cubicBezTo>
                    <a:pt x="107882" y="1876366"/>
                    <a:pt x="164065" y="1851308"/>
                    <a:pt x="220687" y="1827218"/>
                  </a:cubicBezTo>
                  <a:cubicBezTo>
                    <a:pt x="242756" y="1817810"/>
                    <a:pt x="252955" y="1805412"/>
                    <a:pt x="248646" y="1780706"/>
                  </a:cubicBezTo>
                  <a:cubicBezTo>
                    <a:pt x="245130" y="1760572"/>
                    <a:pt x="244514" y="1739910"/>
                    <a:pt x="243371" y="1719424"/>
                  </a:cubicBezTo>
                  <a:cubicBezTo>
                    <a:pt x="239239" y="1644953"/>
                    <a:pt x="239327" y="1645041"/>
                    <a:pt x="164944" y="1624906"/>
                  </a:cubicBezTo>
                  <a:cubicBezTo>
                    <a:pt x="111399" y="1610487"/>
                    <a:pt x="57854" y="1595892"/>
                    <a:pt x="0" y="1580241"/>
                  </a:cubicBezTo>
                  <a:cubicBezTo>
                    <a:pt x="3781" y="1523795"/>
                    <a:pt x="6242" y="1468491"/>
                    <a:pt x="12485" y="1413627"/>
                  </a:cubicBezTo>
                  <a:cubicBezTo>
                    <a:pt x="13540" y="1404659"/>
                    <a:pt x="29982" y="1392086"/>
                    <a:pt x="40796" y="1390328"/>
                  </a:cubicBezTo>
                  <a:cubicBezTo>
                    <a:pt x="102958" y="1380392"/>
                    <a:pt x="165383" y="1371512"/>
                    <a:pt x="228072" y="1366061"/>
                  </a:cubicBezTo>
                  <a:cubicBezTo>
                    <a:pt x="253922" y="1363775"/>
                    <a:pt x="263417" y="1352960"/>
                    <a:pt x="267462" y="1329661"/>
                  </a:cubicBezTo>
                  <a:cubicBezTo>
                    <a:pt x="275287" y="1285172"/>
                    <a:pt x="302016" y="1234528"/>
                    <a:pt x="288476" y="1198568"/>
                  </a:cubicBezTo>
                  <a:cubicBezTo>
                    <a:pt x="275903" y="1165069"/>
                    <a:pt x="221303" y="1147308"/>
                    <a:pt x="185078" y="1122866"/>
                  </a:cubicBezTo>
                  <a:cubicBezTo>
                    <a:pt x="155975" y="1103259"/>
                    <a:pt x="126521" y="1084180"/>
                    <a:pt x="93023" y="1062111"/>
                  </a:cubicBezTo>
                  <a:cubicBezTo>
                    <a:pt x="116674" y="1004257"/>
                    <a:pt x="140149" y="946844"/>
                    <a:pt x="164768" y="886880"/>
                  </a:cubicBezTo>
                  <a:cubicBezTo>
                    <a:pt x="235106" y="902091"/>
                    <a:pt x="302280" y="915807"/>
                    <a:pt x="369013" y="931545"/>
                  </a:cubicBezTo>
                  <a:cubicBezTo>
                    <a:pt x="393280" y="937260"/>
                    <a:pt x="409106" y="934710"/>
                    <a:pt x="422646" y="910531"/>
                  </a:cubicBezTo>
                  <a:cubicBezTo>
                    <a:pt x="444803" y="871054"/>
                    <a:pt x="471092" y="833862"/>
                    <a:pt x="497557" y="792627"/>
                  </a:cubicBezTo>
                  <a:cubicBezTo>
                    <a:pt x="448759" y="728970"/>
                    <a:pt x="400050" y="665402"/>
                    <a:pt x="349758" y="599811"/>
                  </a:cubicBezTo>
                  <a:cubicBezTo>
                    <a:pt x="392049" y="552684"/>
                    <a:pt x="433725" y="506349"/>
                    <a:pt x="477071" y="458079"/>
                  </a:cubicBezTo>
                  <a:cubicBezTo>
                    <a:pt x="534045" y="493864"/>
                    <a:pt x="590140" y="525692"/>
                    <a:pt x="642278" y="563059"/>
                  </a:cubicBezTo>
                  <a:cubicBezTo>
                    <a:pt x="672348" y="584601"/>
                    <a:pt x="693362" y="583018"/>
                    <a:pt x="717276" y="557432"/>
                  </a:cubicBezTo>
                  <a:cubicBezTo>
                    <a:pt x="728179" y="545827"/>
                    <a:pt x="742159" y="537034"/>
                    <a:pt x="754820" y="527099"/>
                  </a:cubicBezTo>
                  <a:cubicBezTo>
                    <a:pt x="817948" y="477686"/>
                    <a:pt x="817948" y="477686"/>
                    <a:pt x="793682" y="399347"/>
                  </a:cubicBezTo>
                  <a:cubicBezTo>
                    <a:pt x="781109" y="358814"/>
                    <a:pt x="769679" y="317842"/>
                    <a:pt x="755347" y="277925"/>
                  </a:cubicBezTo>
                  <a:cubicBezTo>
                    <a:pt x="746555" y="253306"/>
                    <a:pt x="748753" y="238096"/>
                    <a:pt x="774251" y="224995"/>
                  </a:cubicBezTo>
                  <a:cubicBezTo>
                    <a:pt x="815926" y="203718"/>
                    <a:pt x="855580" y="178572"/>
                    <a:pt x="896200" y="155096"/>
                  </a:cubicBezTo>
                  <a:cubicBezTo>
                    <a:pt x="898662" y="153690"/>
                    <a:pt x="901563" y="152898"/>
                    <a:pt x="907191" y="150700"/>
                  </a:cubicBezTo>
                  <a:cubicBezTo>
                    <a:pt x="949570" y="203366"/>
                    <a:pt x="993531" y="256120"/>
                    <a:pt x="1035119" y="310544"/>
                  </a:cubicBezTo>
                  <a:cubicBezTo>
                    <a:pt x="1052791" y="333668"/>
                    <a:pt x="1068969" y="341933"/>
                    <a:pt x="1097632" y="328920"/>
                  </a:cubicBezTo>
                  <a:cubicBezTo>
                    <a:pt x="1138692" y="310193"/>
                    <a:pt x="1196457" y="306852"/>
                    <a:pt x="1219669" y="276166"/>
                  </a:cubicBezTo>
                  <a:cubicBezTo>
                    <a:pt x="1241122" y="247679"/>
                    <a:pt x="1226967" y="192024"/>
                    <a:pt x="1227758" y="148326"/>
                  </a:cubicBezTo>
                  <a:cubicBezTo>
                    <a:pt x="1228373" y="112014"/>
                    <a:pt x="1227846" y="75614"/>
                    <a:pt x="1227846" y="37631"/>
                  </a:cubicBezTo>
                  <a:cubicBezTo>
                    <a:pt x="1282534" y="28223"/>
                    <a:pt x="1332826" y="19431"/>
                    <a:pt x="1383294" y="11078"/>
                  </a:cubicBezTo>
                  <a:cubicBezTo>
                    <a:pt x="1393141" y="9408"/>
                    <a:pt x="1403428" y="9672"/>
                    <a:pt x="1415737" y="8968"/>
                  </a:cubicBezTo>
                  <a:cubicBezTo>
                    <a:pt x="1439301" y="72888"/>
                    <a:pt x="1463480" y="135402"/>
                    <a:pt x="1485109" y="198794"/>
                  </a:cubicBezTo>
                  <a:cubicBezTo>
                    <a:pt x="1493022" y="222006"/>
                    <a:pt x="1504540" y="231062"/>
                    <a:pt x="1529334" y="229831"/>
                  </a:cubicBezTo>
                  <a:cubicBezTo>
                    <a:pt x="1576109" y="227545"/>
                    <a:pt x="1633875" y="244866"/>
                    <a:pt x="1666758" y="223237"/>
                  </a:cubicBezTo>
                  <a:cubicBezTo>
                    <a:pt x="1698410" y="202311"/>
                    <a:pt x="1705181" y="142787"/>
                    <a:pt x="1721182" y="99617"/>
                  </a:cubicBezTo>
                  <a:cubicBezTo>
                    <a:pt x="1733315" y="66997"/>
                    <a:pt x="1742723" y="33411"/>
                    <a:pt x="1753362" y="264"/>
                  </a:cubicBezTo>
                  <a:cubicBezTo>
                    <a:pt x="1762067" y="0"/>
                    <a:pt x="1770859" y="0"/>
                    <a:pt x="1779651" y="0"/>
                  </a:cubicBezTo>
                  <a:close/>
                  <a:moveTo>
                    <a:pt x="1603893" y="1891929"/>
                  </a:moveTo>
                  <a:cubicBezTo>
                    <a:pt x="1761978" y="1892193"/>
                    <a:pt x="1892808" y="1761715"/>
                    <a:pt x="1892281" y="1604420"/>
                  </a:cubicBezTo>
                  <a:cubicBezTo>
                    <a:pt x="1891841" y="1457325"/>
                    <a:pt x="1758374" y="1326935"/>
                    <a:pt x="1607762" y="1326408"/>
                  </a:cubicBezTo>
                  <a:cubicBezTo>
                    <a:pt x="1458028" y="1325880"/>
                    <a:pt x="1324649" y="1456094"/>
                    <a:pt x="1323243" y="1604069"/>
                  </a:cubicBezTo>
                  <a:cubicBezTo>
                    <a:pt x="1321748" y="1763122"/>
                    <a:pt x="1447038" y="1891665"/>
                    <a:pt x="1603893" y="1891929"/>
                  </a:cubicBezTo>
                  <a:close/>
                  <a:moveTo>
                    <a:pt x="1579099" y="2795602"/>
                  </a:moveTo>
                  <a:cubicBezTo>
                    <a:pt x="1639502" y="2785667"/>
                    <a:pt x="1694014" y="2781886"/>
                    <a:pt x="1745449" y="2767203"/>
                  </a:cubicBezTo>
                  <a:cubicBezTo>
                    <a:pt x="1840846" y="2740035"/>
                    <a:pt x="1881114" y="2669433"/>
                    <a:pt x="1862386" y="2571838"/>
                  </a:cubicBezTo>
                  <a:cubicBezTo>
                    <a:pt x="1843307" y="2472133"/>
                    <a:pt x="1796620" y="2384562"/>
                    <a:pt x="1735338" y="2305167"/>
                  </a:cubicBezTo>
                  <a:cubicBezTo>
                    <a:pt x="1654449" y="2200187"/>
                    <a:pt x="1529774" y="2194472"/>
                    <a:pt x="1441763" y="2294089"/>
                  </a:cubicBezTo>
                  <a:cubicBezTo>
                    <a:pt x="1368875" y="2376561"/>
                    <a:pt x="1321220" y="2473364"/>
                    <a:pt x="1308120" y="2584323"/>
                  </a:cubicBezTo>
                  <a:cubicBezTo>
                    <a:pt x="1298360" y="2667322"/>
                    <a:pt x="1334848" y="2733617"/>
                    <a:pt x="1413803" y="2760785"/>
                  </a:cubicBezTo>
                  <a:cubicBezTo>
                    <a:pt x="1468316" y="2779424"/>
                    <a:pt x="1527136" y="2785139"/>
                    <a:pt x="1579099" y="2795602"/>
                  </a:cubicBezTo>
                  <a:close/>
                  <a:moveTo>
                    <a:pt x="949833" y="1372567"/>
                  </a:moveTo>
                  <a:cubicBezTo>
                    <a:pt x="1067562" y="1353664"/>
                    <a:pt x="1128932" y="1267763"/>
                    <a:pt x="1103698" y="1151265"/>
                  </a:cubicBezTo>
                  <a:cubicBezTo>
                    <a:pt x="1078465" y="1034855"/>
                    <a:pt x="1010412" y="943766"/>
                    <a:pt x="917565" y="872021"/>
                  </a:cubicBezTo>
                  <a:cubicBezTo>
                    <a:pt x="835973" y="808980"/>
                    <a:pt x="753677" y="811970"/>
                    <a:pt x="687734" y="891276"/>
                  </a:cubicBezTo>
                  <a:cubicBezTo>
                    <a:pt x="631288" y="959153"/>
                    <a:pt x="580820" y="1035206"/>
                    <a:pt x="543628" y="1115128"/>
                  </a:cubicBezTo>
                  <a:cubicBezTo>
                    <a:pt x="493073" y="1223889"/>
                    <a:pt x="553476" y="1334497"/>
                    <a:pt x="670677" y="1362720"/>
                  </a:cubicBezTo>
                  <a:cubicBezTo>
                    <a:pt x="724398" y="1375557"/>
                    <a:pt x="912378" y="1378546"/>
                    <a:pt x="949833" y="1372567"/>
                  </a:cubicBezTo>
                  <a:close/>
                  <a:moveTo>
                    <a:pt x="515405" y="1994183"/>
                  </a:moveTo>
                  <a:cubicBezTo>
                    <a:pt x="523230" y="2026627"/>
                    <a:pt x="526132" y="2061357"/>
                    <a:pt x="539936" y="2091075"/>
                  </a:cubicBezTo>
                  <a:cubicBezTo>
                    <a:pt x="569302" y="2154555"/>
                    <a:pt x="599723" y="2218475"/>
                    <a:pt x="638058" y="2276768"/>
                  </a:cubicBezTo>
                  <a:cubicBezTo>
                    <a:pt x="704000" y="2377001"/>
                    <a:pt x="832280" y="2392299"/>
                    <a:pt x="918708" y="2308596"/>
                  </a:cubicBezTo>
                  <a:cubicBezTo>
                    <a:pt x="1000828" y="2229026"/>
                    <a:pt x="1057539" y="2130904"/>
                    <a:pt x="1081894" y="2018186"/>
                  </a:cubicBezTo>
                  <a:cubicBezTo>
                    <a:pt x="1101412" y="1927714"/>
                    <a:pt x="1059649" y="1851836"/>
                    <a:pt x="973133" y="1822909"/>
                  </a:cubicBezTo>
                  <a:cubicBezTo>
                    <a:pt x="853821" y="1782992"/>
                    <a:pt x="733278" y="1787300"/>
                    <a:pt x="618099" y="1839790"/>
                  </a:cubicBezTo>
                  <a:cubicBezTo>
                    <a:pt x="554883" y="1868453"/>
                    <a:pt x="519186" y="1920504"/>
                    <a:pt x="515405" y="1994183"/>
                  </a:cubicBezTo>
                  <a:close/>
                  <a:moveTo>
                    <a:pt x="2380781" y="1836186"/>
                  </a:moveTo>
                  <a:cubicBezTo>
                    <a:pt x="2333303" y="1841285"/>
                    <a:pt x="2295056" y="1843044"/>
                    <a:pt x="2257777" y="1849902"/>
                  </a:cubicBezTo>
                  <a:cubicBezTo>
                    <a:pt x="2139344" y="1871882"/>
                    <a:pt x="2077798" y="1967543"/>
                    <a:pt x="2111033" y="2083425"/>
                  </a:cubicBezTo>
                  <a:cubicBezTo>
                    <a:pt x="2143477" y="2196406"/>
                    <a:pt x="2208716" y="2289077"/>
                    <a:pt x="2305256" y="2357042"/>
                  </a:cubicBezTo>
                  <a:cubicBezTo>
                    <a:pt x="2384738" y="2413049"/>
                    <a:pt x="2463253" y="2409180"/>
                    <a:pt x="2524184" y="2334270"/>
                  </a:cubicBezTo>
                  <a:cubicBezTo>
                    <a:pt x="2579751" y="2265954"/>
                    <a:pt x="2628900" y="2189461"/>
                    <a:pt x="2666004" y="2109626"/>
                  </a:cubicBezTo>
                  <a:cubicBezTo>
                    <a:pt x="2715768" y="2002712"/>
                    <a:pt x="2659233" y="1894479"/>
                    <a:pt x="2544230" y="1863002"/>
                  </a:cubicBezTo>
                  <a:cubicBezTo>
                    <a:pt x="2488399" y="1847703"/>
                    <a:pt x="2429403" y="1843835"/>
                    <a:pt x="2380781" y="1836186"/>
                  </a:cubicBezTo>
                  <a:close/>
                  <a:moveTo>
                    <a:pt x="1901249" y="614494"/>
                  </a:moveTo>
                  <a:cubicBezTo>
                    <a:pt x="1902304" y="527011"/>
                    <a:pt x="1862123" y="471707"/>
                    <a:pt x="1780443" y="450957"/>
                  </a:cubicBezTo>
                  <a:cubicBezTo>
                    <a:pt x="1685573" y="426867"/>
                    <a:pt x="1589297" y="424405"/>
                    <a:pt x="1493462" y="444803"/>
                  </a:cubicBezTo>
                  <a:cubicBezTo>
                    <a:pt x="1362896" y="472587"/>
                    <a:pt x="1311285" y="562796"/>
                    <a:pt x="1363336" y="686415"/>
                  </a:cubicBezTo>
                  <a:cubicBezTo>
                    <a:pt x="1397625" y="767832"/>
                    <a:pt x="1441939" y="846348"/>
                    <a:pt x="1491176" y="919939"/>
                  </a:cubicBezTo>
                  <a:cubicBezTo>
                    <a:pt x="1558612" y="1020787"/>
                    <a:pt x="1653745" y="1028788"/>
                    <a:pt x="1744833" y="947899"/>
                  </a:cubicBezTo>
                  <a:cubicBezTo>
                    <a:pt x="1845329" y="858657"/>
                    <a:pt x="1893863" y="744357"/>
                    <a:pt x="1901249" y="614494"/>
                  </a:cubicBezTo>
                  <a:close/>
                  <a:moveTo>
                    <a:pt x="2588720" y="1382239"/>
                  </a:moveTo>
                  <a:cubicBezTo>
                    <a:pt x="2673829" y="1349268"/>
                    <a:pt x="2708734" y="1275676"/>
                    <a:pt x="2688863" y="1186610"/>
                  </a:cubicBezTo>
                  <a:cubicBezTo>
                    <a:pt x="2666883" y="1088048"/>
                    <a:pt x="2619493" y="1000037"/>
                    <a:pt x="2557331" y="921961"/>
                  </a:cubicBezTo>
                  <a:cubicBezTo>
                    <a:pt x="2494026" y="842391"/>
                    <a:pt x="2385969" y="833071"/>
                    <a:pt x="2307893" y="903585"/>
                  </a:cubicBezTo>
                  <a:cubicBezTo>
                    <a:pt x="2213815" y="988519"/>
                    <a:pt x="2151038" y="1095961"/>
                    <a:pt x="2129057" y="1222482"/>
                  </a:cubicBezTo>
                  <a:cubicBezTo>
                    <a:pt x="2116045" y="1297745"/>
                    <a:pt x="2150159" y="1361225"/>
                    <a:pt x="2221816" y="1388130"/>
                  </a:cubicBezTo>
                  <a:cubicBezTo>
                    <a:pt x="2276768" y="1408704"/>
                    <a:pt x="2528492" y="1405538"/>
                    <a:pt x="2588720" y="1382239"/>
                  </a:cubicBezTo>
                  <a:close/>
                </a:path>
              </a:pathLst>
            </a:custGeom>
            <a:solidFill>
              <a:schemeClr val="accent3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EE47F94-CBD3-423A-8C91-348AC249C75E}"/>
                </a:ext>
              </a:extLst>
            </p:cNvPr>
            <p:cNvSpPr/>
            <p:nvPr/>
          </p:nvSpPr>
          <p:spPr>
            <a:xfrm>
              <a:off x="9479579" y="4777538"/>
              <a:ext cx="458833" cy="459016"/>
            </a:xfrm>
            <a:custGeom>
              <a:avLst/>
              <a:gdLst>
                <a:gd name="connsiteX0" fmla="*/ 725308 w 1461971"/>
                <a:gd name="connsiteY0" fmla="*/ 567939 h 1462555"/>
                <a:gd name="connsiteX1" fmla="*/ 563582 w 1461971"/>
                <a:gd name="connsiteY1" fmla="*/ 735062 h 1462555"/>
                <a:gd name="connsiteX2" fmla="*/ 728267 w 1461971"/>
                <a:gd name="connsiteY2" fmla="*/ 895749 h 1462555"/>
                <a:gd name="connsiteX3" fmla="*/ 890392 w 1461971"/>
                <a:gd name="connsiteY3" fmla="*/ 733903 h 1462555"/>
                <a:gd name="connsiteX4" fmla="*/ 725308 w 1461971"/>
                <a:gd name="connsiteY4" fmla="*/ 567939 h 1462555"/>
                <a:gd name="connsiteX5" fmla="*/ 730186 w 1461971"/>
                <a:gd name="connsiteY5" fmla="*/ 364552 h 1462555"/>
                <a:gd name="connsiteX6" fmla="*/ 1097457 w 1461971"/>
                <a:gd name="connsiteY6" fmla="*/ 728905 h 1462555"/>
                <a:gd name="connsiteX7" fmla="*/ 730586 w 1461971"/>
                <a:gd name="connsiteY7" fmla="*/ 1095297 h 1462555"/>
                <a:gd name="connsiteX8" fmla="*/ 367152 w 1461971"/>
                <a:gd name="connsiteY8" fmla="*/ 729385 h 1462555"/>
                <a:gd name="connsiteX9" fmla="*/ 730186 w 1461971"/>
                <a:gd name="connsiteY9" fmla="*/ 364552 h 1462555"/>
                <a:gd name="connsiteX10" fmla="*/ 736343 w 1461971"/>
                <a:gd name="connsiteY10" fmla="*/ 314776 h 1462555"/>
                <a:gd name="connsiteX11" fmla="*/ 315296 w 1461971"/>
                <a:gd name="connsiteY11" fmla="*/ 724828 h 1462555"/>
                <a:gd name="connsiteX12" fmla="*/ 725068 w 1461971"/>
                <a:gd name="connsiteY12" fmla="*/ 1150953 h 1462555"/>
                <a:gd name="connsiteX13" fmla="*/ 1148475 w 1461971"/>
                <a:gd name="connsiteY13" fmla="*/ 730426 h 1462555"/>
                <a:gd name="connsiteX14" fmla="*/ 736343 w 1461971"/>
                <a:gd name="connsiteY14" fmla="*/ 314776 h 1462555"/>
                <a:gd name="connsiteX15" fmla="*/ 638348 w 1461971"/>
                <a:gd name="connsiteY15" fmla="*/ 0 h 1462555"/>
                <a:gd name="connsiteX16" fmla="*/ 642346 w 1461971"/>
                <a:gd name="connsiteY16" fmla="*/ 0 h 1462555"/>
                <a:gd name="connsiteX17" fmla="*/ 659019 w 1461971"/>
                <a:gd name="connsiteY17" fmla="*/ 44700 h 1462555"/>
                <a:gd name="connsiteX18" fmla="*/ 684287 w 1461971"/>
                <a:gd name="connsiteY18" fmla="*/ 101274 h 1462555"/>
                <a:gd name="connsiteX19" fmla="*/ 746299 w 1461971"/>
                <a:gd name="connsiteY19" fmla="*/ 105272 h 1462555"/>
                <a:gd name="connsiteX20" fmla="*/ 770008 w 1461971"/>
                <a:gd name="connsiteY20" fmla="*/ 87640 h 1462555"/>
                <a:gd name="connsiteX21" fmla="*/ 802313 w 1461971"/>
                <a:gd name="connsiteY21" fmla="*/ 0 h 1462555"/>
                <a:gd name="connsiteX22" fmla="*/ 810309 w 1461971"/>
                <a:gd name="connsiteY22" fmla="*/ 0 h 1462555"/>
                <a:gd name="connsiteX23" fmla="*/ 883676 w 1461971"/>
                <a:gd name="connsiteY23" fmla="*/ 13074 h 1462555"/>
                <a:gd name="connsiteX24" fmla="*/ 883436 w 1461971"/>
                <a:gd name="connsiteY24" fmla="*/ 109350 h 1462555"/>
                <a:gd name="connsiteX25" fmla="*/ 897110 w 1461971"/>
                <a:gd name="connsiteY25" fmla="*/ 129861 h 1462555"/>
                <a:gd name="connsiteX26" fmla="*/ 952044 w 1461971"/>
                <a:gd name="connsiteY26" fmla="*/ 147932 h 1462555"/>
                <a:gd name="connsiteX27" fmla="*/ 970996 w 1461971"/>
                <a:gd name="connsiteY27" fmla="*/ 141935 h 1462555"/>
                <a:gd name="connsiteX28" fmla="*/ 1025291 w 1461971"/>
                <a:gd name="connsiteY28" fmla="*/ 72887 h 1462555"/>
                <a:gd name="connsiteX29" fmla="*/ 1040484 w 1461971"/>
                <a:gd name="connsiteY29" fmla="*/ 65450 h 1462555"/>
                <a:gd name="connsiteX30" fmla="*/ 1107894 w 1461971"/>
                <a:gd name="connsiteY30" fmla="*/ 100114 h 1462555"/>
                <a:gd name="connsiteX31" fmla="*/ 1077867 w 1461971"/>
                <a:gd name="connsiteY31" fmla="*/ 197750 h 1462555"/>
                <a:gd name="connsiteX32" fmla="*/ 1081346 w 1461971"/>
                <a:gd name="connsiteY32" fmla="*/ 217780 h 1462555"/>
                <a:gd name="connsiteX33" fmla="*/ 1135321 w 1461971"/>
                <a:gd name="connsiteY33" fmla="*/ 259921 h 1462555"/>
                <a:gd name="connsiteX34" fmla="*/ 1225999 w 1461971"/>
                <a:gd name="connsiteY34" fmla="*/ 201548 h 1462555"/>
                <a:gd name="connsiteX35" fmla="*/ 1292009 w 1461971"/>
                <a:gd name="connsiteY35" fmla="*/ 259002 h 1462555"/>
                <a:gd name="connsiteX36" fmla="*/ 1229358 w 1461971"/>
                <a:gd name="connsiteY36" fmla="*/ 340604 h 1462555"/>
                <a:gd name="connsiteX37" fmla="*/ 1227839 w 1461971"/>
                <a:gd name="connsiteY37" fmla="*/ 364793 h 1462555"/>
                <a:gd name="connsiteX38" fmla="*/ 1255146 w 1461971"/>
                <a:gd name="connsiteY38" fmla="*/ 406534 h 1462555"/>
                <a:gd name="connsiteX39" fmla="*/ 1281094 w 1461971"/>
                <a:gd name="connsiteY39" fmla="*/ 416329 h 1462555"/>
                <a:gd name="connsiteX40" fmla="*/ 1381808 w 1461971"/>
                <a:gd name="connsiteY40" fmla="*/ 392460 h 1462555"/>
                <a:gd name="connsiteX41" fmla="*/ 1414913 w 1461971"/>
                <a:gd name="connsiteY41" fmla="*/ 468386 h 1462555"/>
                <a:gd name="connsiteX42" fmla="*/ 1366775 w 1461971"/>
                <a:gd name="connsiteY42" fmla="*/ 502130 h 1462555"/>
                <a:gd name="connsiteX43" fmla="*/ 1331111 w 1461971"/>
                <a:gd name="connsiteY43" fmla="*/ 597566 h 1462555"/>
                <a:gd name="connsiteX44" fmla="*/ 1352182 w 1461971"/>
                <a:gd name="connsiteY44" fmla="*/ 615838 h 1462555"/>
                <a:gd name="connsiteX45" fmla="*/ 1441701 w 1461971"/>
                <a:gd name="connsiteY45" fmla="*/ 623195 h 1462555"/>
                <a:gd name="connsiteX46" fmla="*/ 1457613 w 1461971"/>
                <a:gd name="connsiteY46" fmla="*/ 640347 h 1462555"/>
                <a:gd name="connsiteX47" fmla="*/ 1461971 w 1461971"/>
                <a:gd name="connsiteY47" fmla="*/ 679729 h 1462555"/>
                <a:gd name="connsiteX48" fmla="*/ 1461971 w 1461971"/>
                <a:gd name="connsiteY48" fmla="*/ 707716 h 1462555"/>
                <a:gd name="connsiteX49" fmla="*/ 1364016 w 1461971"/>
                <a:gd name="connsiteY49" fmla="*/ 735104 h 1462555"/>
                <a:gd name="connsiteX50" fmla="*/ 1344905 w 1461971"/>
                <a:gd name="connsiteY50" fmla="*/ 757973 h 1462555"/>
                <a:gd name="connsiteX51" fmla="*/ 1341826 w 1461971"/>
                <a:gd name="connsiteY51" fmla="*/ 781682 h 1462555"/>
                <a:gd name="connsiteX52" fmla="*/ 1373172 w 1461971"/>
                <a:gd name="connsiteY52" fmla="*/ 835338 h 1462555"/>
                <a:gd name="connsiteX53" fmla="*/ 1449377 w 1461971"/>
                <a:gd name="connsiteY53" fmla="*/ 869042 h 1462555"/>
                <a:gd name="connsiteX54" fmla="*/ 1429067 w 1461971"/>
                <a:gd name="connsiteY54" fmla="*/ 951125 h 1462555"/>
                <a:gd name="connsiteX55" fmla="*/ 1329992 w 1461971"/>
                <a:gd name="connsiteY55" fmla="*/ 943288 h 1462555"/>
                <a:gd name="connsiteX56" fmla="*/ 1297087 w 1461971"/>
                <a:gd name="connsiteY56" fmla="*/ 962479 h 1462555"/>
                <a:gd name="connsiteX57" fmla="*/ 1314159 w 1461971"/>
                <a:gd name="connsiteY57" fmla="*/ 1049040 h 1462555"/>
                <a:gd name="connsiteX58" fmla="*/ 1364136 w 1461971"/>
                <a:gd name="connsiteY58" fmla="*/ 1099297 h 1462555"/>
                <a:gd name="connsiteX59" fmla="*/ 1320356 w 1461971"/>
                <a:gd name="connsiteY59" fmla="*/ 1167146 h 1462555"/>
                <a:gd name="connsiteX60" fmla="*/ 1222921 w 1461971"/>
                <a:gd name="connsiteY60" fmla="*/ 1126604 h 1462555"/>
                <a:gd name="connsiteX61" fmla="*/ 1195453 w 1461971"/>
                <a:gd name="connsiteY61" fmla="*/ 1131602 h 1462555"/>
                <a:gd name="connsiteX62" fmla="*/ 1157231 w 1461971"/>
                <a:gd name="connsiteY62" fmla="*/ 1175662 h 1462555"/>
                <a:gd name="connsiteX63" fmla="*/ 1182139 w 1461971"/>
                <a:gd name="connsiteY63" fmla="*/ 1230317 h 1462555"/>
                <a:gd name="connsiteX64" fmla="*/ 1211806 w 1461971"/>
                <a:gd name="connsiteY64" fmla="*/ 1283493 h 1462555"/>
                <a:gd name="connsiteX65" fmla="*/ 1145596 w 1461971"/>
                <a:gd name="connsiteY65" fmla="*/ 1338068 h 1462555"/>
                <a:gd name="connsiteX66" fmla="*/ 1052399 w 1461971"/>
                <a:gd name="connsiteY66" fmla="*/ 1255145 h 1462555"/>
                <a:gd name="connsiteX67" fmla="*/ 993545 w 1461971"/>
                <a:gd name="connsiteY67" fmla="*/ 1286531 h 1462555"/>
                <a:gd name="connsiteX68" fmla="*/ 988388 w 1461971"/>
                <a:gd name="connsiteY68" fmla="*/ 1303084 h 1462555"/>
                <a:gd name="connsiteX69" fmla="*/ 1001982 w 1461971"/>
                <a:gd name="connsiteY69" fmla="*/ 1391923 h 1462555"/>
                <a:gd name="connsiteX70" fmla="*/ 985870 w 1461971"/>
                <a:gd name="connsiteY70" fmla="*/ 1419111 h 1462555"/>
                <a:gd name="connsiteX71" fmla="*/ 924577 w 1461971"/>
                <a:gd name="connsiteY71" fmla="*/ 1440181 h 1462555"/>
                <a:gd name="connsiteX72" fmla="*/ 873560 w 1461971"/>
                <a:gd name="connsiteY72" fmla="*/ 1346224 h 1462555"/>
                <a:gd name="connsiteX73" fmla="*/ 850451 w 1461971"/>
                <a:gd name="connsiteY73" fmla="*/ 1334229 h 1462555"/>
                <a:gd name="connsiteX74" fmla="*/ 782122 w 1461971"/>
                <a:gd name="connsiteY74" fmla="*/ 1400039 h 1462555"/>
                <a:gd name="connsiteX75" fmla="*/ 773126 w 1461971"/>
                <a:gd name="connsiteY75" fmla="*/ 1449097 h 1462555"/>
                <a:gd name="connsiteX76" fmla="*/ 758054 w 1461971"/>
                <a:gd name="connsiteY76" fmla="*/ 1461731 h 1462555"/>
                <a:gd name="connsiteX77" fmla="*/ 698160 w 1461971"/>
                <a:gd name="connsiteY77" fmla="*/ 1462531 h 1462555"/>
                <a:gd name="connsiteX78" fmla="*/ 681648 w 1461971"/>
                <a:gd name="connsiteY78" fmla="*/ 1447937 h 1462555"/>
                <a:gd name="connsiteX79" fmla="*/ 666255 w 1461971"/>
                <a:gd name="connsiteY79" fmla="*/ 1363456 h 1462555"/>
                <a:gd name="connsiteX80" fmla="*/ 645585 w 1461971"/>
                <a:gd name="connsiteY80" fmla="*/ 1342505 h 1462555"/>
                <a:gd name="connsiteX81" fmla="*/ 591330 w 1461971"/>
                <a:gd name="connsiteY81" fmla="*/ 1337828 h 1462555"/>
                <a:gd name="connsiteX82" fmla="*/ 561703 w 1461971"/>
                <a:gd name="connsiteY82" fmla="*/ 1385606 h 1462555"/>
                <a:gd name="connsiteX83" fmla="*/ 533037 w 1461971"/>
                <a:gd name="connsiteY83" fmla="*/ 1439901 h 1462555"/>
                <a:gd name="connsiteX84" fmla="*/ 451393 w 1461971"/>
                <a:gd name="connsiteY84" fmla="*/ 1412194 h 1462555"/>
                <a:gd name="connsiteX85" fmla="*/ 466107 w 1461971"/>
                <a:gd name="connsiteY85" fmla="*/ 1309800 h 1462555"/>
                <a:gd name="connsiteX86" fmla="*/ 452433 w 1461971"/>
                <a:gd name="connsiteY86" fmla="*/ 1283333 h 1462555"/>
                <a:gd name="connsiteX87" fmla="*/ 402816 w 1461971"/>
                <a:gd name="connsiteY87" fmla="*/ 1260943 h 1462555"/>
                <a:gd name="connsiteX88" fmla="*/ 360555 w 1461971"/>
                <a:gd name="connsiteY88" fmla="*/ 1295047 h 1462555"/>
                <a:gd name="connsiteX89" fmla="*/ 316375 w 1461971"/>
                <a:gd name="connsiteY89" fmla="*/ 1335869 h 1462555"/>
                <a:gd name="connsiteX90" fmla="*/ 304061 w 1461971"/>
                <a:gd name="connsiteY90" fmla="*/ 1327512 h 1462555"/>
                <a:gd name="connsiteX91" fmla="*/ 245928 w 1461971"/>
                <a:gd name="connsiteY91" fmla="*/ 1284572 h 1462555"/>
                <a:gd name="connsiteX92" fmla="*/ 294066 w 1461971"/>
                <a:gd name="connsiteY92" fmla="*/ 1195253 h 1462555"/>
                <a:gd name="connsiteX93" fmla="*/ 291227 w 1461971"/>
                <a:gd name="connsiteY93" fmla="*/ 1169465 h 1462555"/>
                <a:gd name="connsiteX94" fmla="*/ 248567 w 1461971"/>
                <a:gd name="connsiteY94" fmla="*/ 1129603 h 1462555"/>
                <a:gd name="connsiteX95" fmla="*/ 195511 w 1461971"/>
                <a:gd name="connsiteY95" fmla="*/ 1148315 h 1462555"/>
                <a:gd name="connsiteX96" fmla="*/ 144094 w 1461971"/>
                <a:gd name="connsiteY96" fmla="*/ 1165307 h 1462555"/>
                <a:gd name="connsiteX97" fmla="*/ 110670 w 1461971"/>
                <a:gd name="connsiteY97" fmla="*/ 1122966 h 1462555"/>
                <a:gd name="connsiteX98" fmla="*/ 93917 w 1461971"/>
                <a:gd name="connsiteY98" fmla="*/ 1098257 h 1462555"/>
                <a:gd name="connsiteX99" fmla="*/ 167324 w 1461971"/>
                <a:gd name="connsiteY99" fmla="*/ 1030409 h 1462555"/>
                <a:gd name="connsiteX100" fmla="*/ 173681 w 1461971"/>
                <a:gd name="connsiteY100" fmla="*/ 1005500 h 1462555"/>
                <a:gd name="connsiteX101" fmla="*/ 145654 w 1461971"/>
                <a:gd name="connsiteY101" fmla="*/ 952284 h 1462555"/>
                <a:gd name="connsiteX102" fmla="*/ 85481 w 1461971"/>
                <a:gd name="connsiteY102" fmla="*/ 954163 h 1462555"/>
                <a:gd name="connsiteX103" fmla="*/ 21550 w 1461971"/>
                <a:gd name="connsiteY103" fmla="*/ 909144 h 1462555"/>
                <a:gd name="connsiteX104" fmla="*/ 44740 w 1461971"/>
                <a:gd name="connsiteY104" fmla="*/ 857848 h 1462555"/>
                <a:gd name="connsiteX105" fmla="*/ 98595 w 1461971"/>
                <a:gd name="connsiteY105" fmla="*/ 831619 h 1462555"/>
                <a:gd name="connsiteX106" fmla="*/ 113708 w 1461971"/>
                <a:gd name="connsiteY106" fmla="*/ 805831 h 1462555"/>
                <a:gd name="connsiteX107" fmla="*/ 51377 w 1461971"/>
                <a:gd name="connsiteY107" fmla="*/ 732585 h 1462555"/>
                <a:gd name="connsiteX108" fmla="*/ 0 w 1461971"/>
                <a:gd name="connsiteY108" fmla="*/ 718991 h 1462555"/>
                <a:gd name="connsiteX109" fmla="*/ 5317 w 1461971"/>
                <a:gd name="connsiteY109" fmla="*/ 644745 h 1462555"/>
                <a:gd name="connsiteX110" fmla="*/ 18632 w 1461971"/>
                <a:gd name="connsiteY110" fmla="*/ 632231 h 1462555"/>
                <a:gd name="connsiteX111" fmla="*/ 101914 w 1461971"/>
                <a:gd name="connsiteY111" fmla="*/ 622195 h 1462555"/>
                <a:gd name="connsiteX112" fmla="*/ 119905 w 1461971"/>
                <a:gd name="connsiteY112" fmla="*/ 605723 h 1462555"/>
                <a:gd name="connsiteX113" fmla="*/ 123984 w 1461971"/>
                <a:gd name="connsiteY113" fmla="*/ 586212 h 1462555"/>
                <a:gd name="connsiteX114" fmla="*/ 96396 w 1461971"/>
                <a:gd name="connsiteY114" fmla="*/ 519162 h 1462555"/>
                <a:gd name="connsiteX115" fmla="*/ 42381 w 1461971"/>
                <a:gd name="connsiteY115" fmla="*/ 483219 h 1462555"/>
                <a:gd name="connsiteX116" fmla="*/ 75605 w 1461971"/>
                <a:gd name="connsiteY116" fmla="*/ 403616 h 1462555"/>
                <a:gd name="connsiteX117" fmla="*/ 167124 w 1461971"/>
                <a:gd name="connsiteY117" fmla="*/ 424406 h 1462555"/>
                <a:gd name="connsiteX118" fmla="*/ 191393 w 1461971"/>
                <a:gd name="connsiteY118" fmla="*/ 414890 h 1462555"/>
                <a:gd name="connsiteX119" fmla="*/ 221379 w 1461971"/>
                <a:gd name="connsiteY119" fmla="*/ 362474 h 1462555"/>
                <a:gd name="connsiteX120" fmla="*/ 188194 w 1461971"/>
                <a:gd name="connsiteY120" fmla="*/ 312017 h 1462555"/>
                <a:gd name="connsiteX121" fmla="*/ 159447 w 1461971"/>
                <a:gd name="connsiteY121" fmla="*/ 273595 h 1462555"/>
                <a:gd name="connsiteX122" fmla="*/ 187954 w 1461971"/>
                <a:gd name="connsiteY122" fmla="*/ 241330 h 1462555"/>
                <a:gd name="connsiteX123" fmla="*/ 216541 w 1461971"/>
                <a:gd name="connsiteY123" fmla="*/ 208585 h 1462555"/>
                <a:gd name="connsiteX124" fmla="*/ 292626 w 1461971"/>
                <a:gd name="connsiteY124" fmla="*/ 256562 h 1462555"/>
                <a:gd name="connsiteX125" fmla="*/ 328450 w 1461971"/>
                <a:gd name="connsiteY125" fmla="*/ 253604 h 1462555"/>
                <a:gd name="connsiteX126" fmla="*/ 331568 w 1461971"/>
                <a:gd name="connsiteY126" fmla="*/ 251085 h 1462555"/>
                <a:gd name="connsiteX127" fmla="*/ 356237 w 1461971"/>
                <a:gd name="connsiteY127" fmla="*/ 167883 h 1462555"/>
                <a:gd name="connsiteX128" fmla="*/ 337926 w 1461971"/>
                <a:gd name="connsiteY128" fmla="*/ 111789 h 1462555"/>
                <a:gd name="connsiteX129" fmla="*/ 412851 w 1461971"/>
                <a:gd name="connsiteY129" fmla="*/ 68609 h 1462555"/>
                <a:gd name="connsiteX130" fmla="*/ 473304 w 1461971"/>
                <a:gd name="connsiteY130" fmla="*/ 143574 h 1462555"/>
                <a:gd name="connsiteX131" fmla="*/ 498292 w 1461971"/>
                <a:gd name="connsiteY131" fmla="*/ 150451 h 1462555"/>
                <a:gd name="connsiteX132" fmla="*/ 553587 w 1461971"/>
                <a:gd name="connsiteY132" fmla="*/ 126542 h 1462555"/>
                <a:gd name="connsiteX133" fmla="*/ 557465 w 1461971"/>
                <a:gd name="connsiteY133" fmla="*/ 66490 h 1462555"/>
                <a:gd name="connsiteX134" fmla="*/ 557505 w 1461971"/>
                <a:gd name="connsiteY134" fmla="*/ 18751 h 1462555"/>
                <a:gd name="connsiteX135" fmla="*/ 638348 w 1461971"/>
                <a:gd name="connsiteY135" fmla="*/ 0 h 14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461971" h="1462555">
                  <a:moveTo>
                    <a:pt x="725308" y="567939"/>
                  </a:moveTo>
                  <a:cubicBezTo>
                    <a:pt x="637188" y="568259"/>
                    <a:pt x="564181" y="643704"/>
                    <a:pt x="563582" y="735062"/>
                  </a:cubicBezTo>
                  <a:cubicBezTo>
                    <a:pt x="562982" y="823022"/>
                    <a:pt x="637628" y="895869"/>
                    <a:pt x="728267" y="895749"/>
                  </a:cubicBezTo>
                  <a:cubicBezTo>
                    <a:pt x="820104" y="895629"/>
                    <a:pt x="890552" y="825301"/>
                    <a:pt x="890392" y="733903"/>
                  </a:cubicBezTo>
                  <a:cubicBezTo>
                    <a:pt x="890272" y="638986"/>
                    <a:pt x="819265" y="567579"/>
                    <a:pt x="725308" y="567939"/>
                  </a:cubicBezTo>
                  <a:close/>
                  <a:moveTo>
                    <a:pt x="730186" y="364552"/>
                  </a:moveTo>
                  <a:cubicBezTo>
                    <a:pt x="929855" y="364712"/>
                    <a:pt x="1097258" y="530756"/>
                    <a:pt x="1097457" y="728905"/>
                  </a:cubicBezTo>
                  <a:cubicBezTo>
                    <a:pt x="1097697" y="929253"/>
                    <a:pt x="931494" y="1095218"/>
                    <a:pt x="730586" y="1095297"/>
                  </a:cubicBezTo>
                  <a:cubicBezTo>
                    <a:pt x="529078" y="1095377"/>
                    <a:pt x="367552" y="932772"/>
                    <a:pt x="367152" y="729385"/>
                  </a:cubicBezTo>
                  <a:cubicBezTo>
                    <a:pt x="366752" y="529557"/>
                    <a:pt x="531117" y="364392"/>
                    <a:pt x="730186" y="364552"/>
                  </a:cubicBezTo>
                  <a:close/>
                  <a:moveTo>
                    <a:pt x="736343" y="314776"/>
                  </a:moveTo>
                  <a:cubicBezTo>
                    <a:pt x="506369" y="312017"/>
                    <a:pt x="318574" y="494934"/>
                    <a:pt x="315296" y="724828"/>
                  </a:cubicBezTo>
                  <a:cubicBezTo>
                    <a:pt x="311978" y="957122"/>
                    <a:pt x="495574" y="1148074"/>
                    <a:pt x="725068" y="1150953"/>
                  </a:cubicBezTo>
                  <a:cubicBezTo>
                    <a:pt x="955643" y="1153872"/>
                    <a:pt x="1145596" y="965198"/>
                    <a:pt x="1148475" y="730426"/>
                  </a:cubicBezTo>
                  <a:cubicBezTo>
                    <a:pt x="1151233" y="506848"/>
                    <a:pt x="963480" y="317495"/>
                    <a:pt x="736343" y="314776"/>
                  </a:cubicBezTo>
                  <a:close/>
                  <a:moveTo>
                    <a:pt x="638348" y="0"/>
                  </a:moveTo>
                  <a:cubicBezTo>
                    <a:pt x="639667" y="0"/>
                    <a:pt x="641027" y="0"/>
                    <a:pt x="642346" y="0"/>
                  </a:cubicBezTo>
                  <a:cubicBezTo>
                    <a:pt x="647904" y="14913"/>
                    <a:pt x="653181" y="29906"/>
                    <a:pt x="659019" y="44700"/>
                  </a:cubicBezTo>
                  <a:cubicBezTo>
                    <a:pt x="666735" y="64330"/>
                    <a:pt x="669734" y="91278"/>
                    <a:pt x="684287" y="101274"/>
                  </a:cubicBezTo>
                  <a:cubicBezTo>
                    <a:pt x="698920" y="111309"/>
                    <a:pt x="725228" y="103513"/>
                    <a:pt x="746299" y="105272"/>
                  </a:cubicBezTo>
                  <a:cubicBezTo>
                    <a:pt x="760652" y="106471"/>
                    <a:pt x="765810" y="99954"/>
                    <a:pt x="770008" y="87640"/>
                  </a:cubicBezTo>
                  <a:cubicBezTo>
                    <a:pt x="780044" y="58173"/>
                    <a:pt x="791438" y="29187"/>
                    <a:pt x="802313" y="0"/>
                  </a:cubicBezTo>
                  <a:cubicBezTo>
                    <a:pt x="804992" y="0"/>
                    <a:pt x="807631" y="0"/>
                    <a:pt x="810309" y="0"/>
                  </a:cubicBezTo>
                  <a:cubicBezTo>
                    <a:pt x="834219" y="4278"/>
                    <a:pt x="858128" y="8516"/>
                    <a:pt x="883676" y="13074"/>
                  </a:cubicBezTo>
                  <a:cubicBezTo>
                    <a:pt x="883676" y="45659"/>
                    <a:pt x="884076" y="77525"/>
                    <a:pt x="883436" y="109350"/>
                  </a:cubicBezTo>
                  <a:cubicBezTo>
                    <a:pt x="883236" y="120265"/>
                    <a:pt x="886075" y="126542"/>
                    <a:pt x="897110" y="129861"/>
                  </a:cubicBezTo>
                  <a:cubicBezTo>
                    <a:pt x="915581" y="135418"/>
                    <a:pt x="933413" y="143095"/>
                    <a:pt x="952044" y="147932"/>
                  </a:cubicBezTo>
                  <a:cubicBezTo>
                    <a:pt x="957602" y="149412"/>
                    <a:pt x="967318" y="146373"/>
                    <a:pt x="970996" y="141935"/>
                  </a:cubicBezTo>
                  <a:cubicBezTo>
                    <a:pt x="989747" y="119465"/>
                    <a:pt x="1006860" y="95636"/>
                    <a:pt x="1025291" y="72887"/>
                  </a:cubicBezTo>
                  <a:cubicBezTo>
                    <a:pt x="1028650" y="68769"/>
                    <a:pt x="1037165" y="63891"/>
                    <a:pt x="1040484" y="65450"/>
                  </a:cubicBezTo>
                  <a:cubicBezTo>
                    <a:pt x="1063154" y="75965"/>
                    <a:pt x="1085064" y="88119"/>
                    <a:pt x="1107894" y="100114"/>
                  </a:cubicBezTo>
                  <a:cubicBezTo>
                    <a:pt x="1097218" y="134259"/>
                    <a:pt x="1086863" y="165804"/>
                    <a:pt x="1077867" y="197750"/>
                  </a:cubicBezTo>
                  <a:cubicBezTo>
                    <a:pt x="1076148" y="203827"/>
                    <a:pt x="1077268" y="214182"/>
                    <a:pt x="1081346" y="217780"/>
                  </a:cubicBezTo>
                  <a:cubicBezTo>
                    <a:pt x="1098258" y="232653"/>
                    <a:pt x="1116770" y="245727"/>
                    <a:pt x="1135321" y="259921"/>
                  </a:cubicBezTo>
                  <a:cubicBezTo>
                    <a:pt x="1168186" y="238771"/>
                    <a:pt x="1200371" y="218020"/>
                    <a:pt x="1225999" y="201548"/>
                  </a:cubicBezTo>
                  <a:cubicBezTo>
                    <a:pt x="1249349" y="221858"/>
                    <a:pt x="1270259" y="240050"/>
                    <a:pt x="1292009" y="259002"/>
                  </a:cubicBezTo>
                  <a:cubicBezTo>
                    <a:pt x="1270699" y="286869"/>
                    <a:pt x="1250468" y="314096"/>
                    <a:pt x="1229358" y="340604"/>
                  </a:cubicBezTo>
                  <a:cubicBezTo>
                    <a:pt x="1222641" y="349041"/>
                    <a:pt x="1220522" y="355277"/>
                    <a:pt x="1227839" y="364793"/>
                  </a:cubicBezTo>
                  <a:cubicBezTo>
                    <a:pt x="1237954" y="377947"/>
                    <a:pt x="1246990" y="392061"/>
                    <a:pt x="1255146" y="406534"/>
                  </a:cubicBezTo>
                  <a:cubicBezTo>
                    <a:pt x="1261543" y="417889"/>
                    <a:pt x="1268820" y="419568"/>
                    <a:pt x="1281094" y="416329"/>
                  </a:cubicBezTo>
                  <a:cubicBezTo>
                    <a:pt x="1314239" y="407534"/>
                    <a:pt x="1347823" y="400417"/>
                    <a:pt x="1381808" y="392460"/>
                  </a:cubicBezTo>
                  <a:cubicBezTo>
                    <a:pt x="1393403" y="419008"/>
                    <a:pt x="1403958" y="443197"/>
                    <a:pt x="1414913" y="468386"/>
                  </a:cubicBezTo>
                  <a:cubicBezTo>
                    <a:pt x="1398241" y="480100"/>
                    <a:pt x="1382648" y="491295"/>
                    <a:pt x="1366775" y="502130"/>
                  </a:cubicBezTo>
                  <a:cubicBezTo>
                    <a:pt x="1315518" y="537074"/>
                    <a:pt x="1315718" y="536954"/>
                    <a:pt x="1331111" y="597566"/>
                  </a:cubicBezTo>
                  <a:cubicBezTo>
                    <a:pt x="1334150" y="609521"/>
                    <a:pt x="1338948" y="615159"/>
                    <a:pt x="1352182" y="615838"/>
                  </a:cubicBezTo>
                  <a:cubicBezTo>
                    <a:pt x="1382048" y="617357"/>
                    <a:pt x="1411794" y="621475"/>
                    <a:pt x="1441701" y="623195"/>
                  </a:cubicBezTo>
                  <a:cubicBezTo>
                    <a:pt x="1454135" y="623915"/>
                    <a:pt x="1457254" y="629072"/>
                    <a:pt x="1457613" y="640347"/>
                  </a:cubicBezTo>
                  <a:cubicBezTo>
                    <a:pt x="1458013" y="653501"/>
                    <a:pt x="1460412" y="666615"/>
                    <a:pt x="1461971" y="679729"/>
                  </a:cubicBezTo>
                  <a:cubicBezTo>
                    <a:pt x="1461971" y="689044"/>
                    <a:pt x="1461971" y="698400"/>
                    <a:pt x="1461971" y="707716"/>
                  </a:cubicBezTo>
                  <a:cubicBezTo>
                    <a:pt x="1429346" y="716952"/>
                    <a:pt x="1396881" y="726827"/>
                    <a:pt x="1364016" y="735104"/>
                  </a:cubicBezTo>
                  <a:cubicBezTo>
                    <a:pt x="1350862" y="738422"/>
                    <a:pt x="1344665" y="744219"/>
                    <a:pt x="1344905" y="757973"/>
                  </a:cubicBezTo>
                  <a:cubicBezTo>
                    <a:pt x="1345065" y="765850"/>
                    <a:pt x="1342786" y="773766"/>
                    <a:pt x="1341826" y="781682"/>
                  </a:cubicBezTo>
                  <a:cubicBezTo>
                    <a:pt x="1337189" y="819705"/>
                    <a:pt x="1337269" y="819625"/>
                    <a:pt x="1373172" y="835338"/>
                  </a:cubicBezTo>
                  <a:cubicBezTo>
                    <a:pt x="1398120" y="846253"/>
                    <a:pt x="1422989" y="857367"/>
                    <a:pt x="1449377" y="869042"/>
                  </a:cubicBezTo>
                  <a:cubicBezTo>
                    <a:pt x="1442620" y="896350"/>
                    <a:pt x="1436103" y="922618"/>
                    <a:pt x="1429067" y="951125"/>
                  </a:cubicBezTo>
                  <a:cubicBezTo>
                    <a:pt x="1395841" y="948646"/>
                    <a:pt x="1362777" y="947127"/>
                    <a:pt x="1329992" y="943288"/>
                  </a:cubicBezTo>
                  <a:cubicBezTo>
                    <a:pt x="1312720" y="941249"/>
                    <a:pt x="1304164" y="946047"/>
                    <a:pt x="1297087" y="962479"/>
                  </a:cubicBezTo>
                  <a:cubicBezTo>
                    <a:pt x="1275737" y="1012057"/>
                    <a:pt x="1275057" y="1011537"/>
                    <a:pt x="1314159" y="1049040"/>
                  </a:cubicBezTo>
                  <a:cubicBezTo>
                    <a:pt x="1330871" y="1065073"/>
                    <a:pt x="1346864" y="1081865"/>
                    <a:pt x="1364136" y="1099297"/>
                  </a:cubicBezTo>
                  <a:cubicBezTo>
                    <a:pt x="1349583" y="1121887"/>
                    <a:pt x="1335269" y="1144076"/>
                    <a:pt x="1320356" y="1167146"/>
                  </a:cubicBezTo>
                  <a:cubicBezTo>
                    <a:pt x="1286692" y="1153272"/>
                    <a:pt x="1254466" y="1140678"/>
                    <a:pt x="1222921" y="1126604"/>
                  </a:cubicBezTo>
                  <a:cubicBezTo>
                    <a:pt x="1211406" y="1121487"/>
                    <a:pt x="1203889" y="1121607"/>
                    <a:pt x="1195453" y="1131602"/>
                  </a:cubicBezTo>
                  <a:cubicBezTo>
                    <a:pt x="1182579" y="1146795"/>
                    <a:pt x="1159150" y="1159709"/>
                    <a:pt x="1157231" y="1175662"/>
                  </a:cubicBezTo>
                  <a:cubicBezTo>
                    <a:pt x="1155192" y="1192654"/>
                    <a:pt x="1172584" y="1212205"/>
                    <a:pt x="1182139" y="1230317"/>
                  </a:cubicBezTo>
                  <a:cubicBezTo>
                    <a:pt x="1191375" y="1247869"/>
                    <a:pt x="1201450" y="1264981"/>
                    <a:pt x="1211806" y="1283493"/>
                  </a:cubicBezTo>
                  <a:cubicBezTo>
                    <a:pt x="1189576" y="1301844"/>
                    <a:pt x="1168186" y="1319436"/>
                    <a:pt x="1145596" y="1338068"/>
                  </a:cubicBezTo>
                  <a:cubicBezTo>
                    <a:pt x="1114330" y="1310280"/>
                    <a:pt x="1084104" y="1283373"/>
                    <a:pt x="1052399" y="1255145"/>
                  </a:cubicBezTo>
                  <a:cubicBezTo>
                    <a:pt x="1033007" y="1265261"/>
                    <a:pt x="1012777" y="1275096"/>
                    <a:pt x="993545" y="1286531"/>
                  </a:cubicBezTo>
                  <a:cubicBezTo>
                    <a:pt x="989747" y="1288810"/>
                    <a:pt x="987708" y="1297686"/>
                    <a:pt x="988388" y="1303084"/>
                  </a:cubicBezTo>
                  <a:cubicBezTo>
                    <a:pt x="992226" y="1332790"/>
                    <a:pt x="996544" y="1362497"/>
                    <a:pt x="1001982" y="1391923"/>
                  </a:cubicBezTo>
                  <a:cubicBezTo>
                    <a:pt x="1004741" y="1406796"/>
                    <a:pt x="1001942" y="1414912"/>
                    <a:pt x="985870" y="1419111"/>
                  </a:cubicBezTo>
                  <a:cubicBezTo>
                    <a:pt x="965479" y="1424468"/>
                    <a:pt x="945847" y="1432704"/>
                    <a:pt x="924577" y="1440181"/>
                  </a:cubicBezTo>
                  <a:cubicBezTo>
                    <a:pt x="907065" y="1408116"/>
                    <a:pt x="889953" y="1377370"/>
                    <a:pt x="873560" y="1346224"/>
                  </a:cubicBezTo>
                  <a:cubicBezTo>
                    <a:pt x="868283" y="1336188"/>
                    <a:pt x="863125" y="1332230"/>
                    <a:pt x="850451" y="1334229"/>
                  </a:cubicBezTo>
                  <a:cubicBezTo>
                    <a:pt x="791878" y="1343425"/>
                    <a:pt x="791798" y="1342826"/>
                    <a:pt x="782122" y="1400039"/>
                  </a:cubicBezTo>
                  <a:cubicBezTo>
                    <a:pt x="779364" y="1416472"/>
                    <a:pt x="777564" y="1433144"/>
                    <a:pt x="773126" y="1449097"/>
                  </a:cubicBezTo>
                  <a:cubicBezTo>
                    <a:pt x="771647" y="1454494"/>
                    <a:pt x="763571" y="1461291"/>
                    <a:pt x="758054" y="1461731"/>
                  </a:cubicBezTo>
                  <a:cubicBezTo>
                    <a:pt x="738182" y="1463250"/>
                    <a:pt x="718111" y="1461811"/>
                    <a:pt x="698160" y="1462531"/>
                  </a:cubicBezTo>
                  <a:cubicBezTo>
                    <a:pt x="687086" y="1462931"/>
                    <a:pt x="683327" y="1458492"/>
                    <a:pt x="681648" y="1447937"/>
                  </a:cubicBezTo>
                  <a:cubicBezTo>
                    <a:pt x="677130" y="1419670"/>
                    <a:pt x="670853" y="1391683"/>
                    <a:pt x="666255" y="1363456"/>
                  </a:cubicBezTo>
                  <a:cubicBezTo>
                    <a:pt x="664216" y="1350822"/>
                    <a:pt x="660418" y="1343185"/>
                    <a:pt x="645585" y="1342505"/>
                  </a:cubicBezTo>
                  <a:cubicBezTo>
                    <a:pt x="627074" y="1341706"/>
                    <a:pt x="604763" y="1330711"/>
                    <a:pt x="591330" y="1337828"/>
                  </a:cubicBezTo>
                  <a:cubicBezTo>
                    <a:pt x="577016" y="1345424"/>
                    <a:pt x="570899" y="1368853"/>
                    <a:pt x="561703" y="1385606"/>
                  </a:cubicBezTo>
                  <a:cubicBezTo>
                    <a:pt x="552148" y="1403038"/>
                    <a:pt x="543112" y="1420790"/>
                    <a:pt x="533037" y="1439901"/>
                  </a:cubicBezTo>
                  <a:cubicBezTo>
                    <a:pt x="505609" y="1430585"/>
                    <a:pt x="478861" y="1421509"/>
                    <a:pt x="451393" y="1412194"/>
                  </a:cubicBezTo>
                  <a:cubicBezTo>
                    <a:pt x="456391" y="1376850"/>
                    <a:pt x="460630" y="1343225"/>
                    <a:pt x="466107" y="1309800"/>
                  </a:cubicBezTo>
                  <a:cubicBezTo>
                    <a:pt x="468266" y="1296607"/>
                    <a:pt x="465347" y="1288770"/>
                    <a:pt x="452433" y="1283333"/>
                  </a:cubicBezTo>
                  <a:cubicBezTo>
                    <a:pt x="435401" y="1276136"/>
                    <a:pt x="418169" y="1259064"/>
                    <a:pt x="402816" y="1260943"/>
                  </a:cubicBezTo>
                  <a:cubicBezTo>
                    <a:pt x="387543" y="1262822"/>
                    <a:pt x="374349" y="1282693"/>
                    <a:pt x="360555" y="1295047"/>
                  </a:cubicBezTo>
                  <a:cubicBezTo>
                    <a:pt x="345762" y="1308321"/>
                    <a:pt x="331289" y="1322035"/>
                    <a:pt x="316375" y="1335869"/>
                  </a:cubicBezTo>
                  <a:cubicBezTo>
                    <a:pt x="311658" y="1332710"/>
                    <a:pt x="307779" y="1330231"/>
                    <a:pt x="304061" y="1327512"/>
                  </a:cubicBezTo>
                  <a:cubicBezTo>
                    <a:pt x="285310" y="1313719"/>
                    <a:pt x="266598" y="1299885"/>
                    <a:pt x="245928" y="1284572"/>
                  </a:cubicBezTo>
                  <a:cubicBezTo>
                    <a:pt x="262080" y="1254426"/>
                    <a:pt x="277633" y="1224600"/>
                    <a:pt x="294066" y="1195253"/>
                  </a:cubicBezTo>
                  <a:cubicBezTo>
                    <a:pt x="299703" y="1185178"/>
                    <a:pt x="300822" y="1178061"/>
                    <a:pt x="291227" y="1169465"/>
                  </a:cubicBezTo>
                  <a:cubicBezTo>
                    <a:pt x="276474" y="1156231"/>
                    <a:pt x="264999" y="1133601"/>
                    <a:pt x="248567" y="1129603"/>
                  </a:cubicBezTo>
                  <a:cubicBezTo>
                    <a:pt x="233333" y="1125885"/>
                    <a:pt x="213422" y="1141478"/>
                    <a:pt x="195511" y="1148315"/>
                  </a:cubicBezTo>
                  <a:cubicBezTo>
                    <a:pt x="178199" y="1154911"/>
                    <a:pt x="158328" y="1169505"/>
                    <a:pt x="144094" y="1165307"/>
                  </a:cubicBezTo>
                  <a:cubicBezTo>
                    <a:pt x="129981" y="1161149"/>
                    <a:pt x="121465" y="1137959"/>
                    <a:pt x="110670" y="1122966"/>
                  </a:cubicBezTo>
                  <a:cubicBezTo>
                    <a:pt x="105272" y="1115449"/>
                    <a:pt x="100274" y="1107693"/>
                    <a:pt x="93917" y="1098257"/>
                  </a:cubicBezTo>
                  <a:cubicBezTo>
                    <a:pt x="118626" y="1075348"/>
                    <a:pt x="142615" y="1052518"/>
                    <a:pt x="167324" y="1030409"/>
                  </a:cubicBezTo>
                  <a:cubicBezTo>
                    <a:pt x="175600" y="1022972"/>
                    <a:pt x="180198" y="1017174"/>
                    <a:pt x="173681" y="1005500"/>
                  </a:cubicBezTo>
                  <a:cubicBezTo>
                    <a:pt x="163725" y="987628"/>
                    <a:pt x="160287" y="960880"/>
                    <a:pt x="145654" y="952284"/>
                  </a:cubicBezTo>
                  <a:cubicBezTo>
                    <a:pt x="130980" y="943688"/>
                    <a:pt x="105912" y="952284"/>
                    <a:pt x="85481" y="954163"/>
                  </a:cubicBezTo>
                  <a:cubicBezTo>
                    <a:pt x="33905" y="958881"/>
                    <a:pt x="33905" y="959041"/>
                    <a:pt x="21550" y="909144"/>
                  </a:cubicBezTo>
                  <a:cubicBezTo>
                    <a:pt x="12754" y="873600"/>
                    <a:pt x="12754" y="873600"/>
                    <a:pt x="44740" y="857848"/>
                  </a:cubicBezTo>
                  <a:cubicBezTo>
                    <a:pt x="62651" y="849012"/>
                    <a:pt x="80244" y="839416"/>
                    <a:pt x="98595" y="831619"/>
                  </a:cubicBezTo>
                  <a:cubicBezTo>
                    <a:pt x="110910" y="826382"/>
                    <a:pt x="115027" y="819545"/>
                    <a:pt x="113708" y="805831"/>
                  </a:cubicBezTo>
                  <a:cubicBezTo>
                    <a:pt x="108031" y="747778"/>
                    <a:pt x="108510" y="747698"/>
                    <a:pt x="51377" y="732585"/>
                  </a:cubicBezTo>
                  <a:cubicBezTo>
                    <a:pt x="34704" y="728147"/>
                    <a:pt x="18032" y="723749"/>
                    <a:pt x="0" y="718991"/>
                  </a:cubicBezTo>
                  <a:cubicBezTo>
                    <a:pt x="1640" y="693563"/>
                    <a:pt x="2479" y="669054"/>
                    <a:pt x="5317" y="644745"/>
                  </a:cubicBezTo>
                  <a:cubicBezTo>
                    <a:pt x="5877" y="639987"/>
                    <a:pt x="13474" y="633030"/>
                    <a:pt x="18632" y="632231"/>
                  </a:cubicBezTo>
                  <a:cubicBezTo>
                    <a:pt x="46259" y="627953"/>
                    <a:pt x="74086" y="624874"/>
                    <a:pt x="101914" y="622195"/>
                  </a:cubicBezTo>
                  <a:cubicBezTo>
                    <a:pt x="112789" y="621156"/>
                    <a:pt x="119106" y="617437"/>
                    <a:pt x="119905" y="605723"/>
                  </a:cubicBezTo>
                  <a:cubicBezTo>
                    <a:pt x="120345" y="599166"/>
                    <a:pt x="122464" y="592689"/>
                    <a:pt x="123984" y="586212"/>
                  </a:cubicBezTo>
                  <a:cubicBezTo>
                    <a:pt x="133899" y="543391"/>
                    <a:pt x="133859" y="543471"/>
                    <a:pt x="96396" y="519162"/>
                  </a:cubicBezTo>
                  <a:cubicBezTo>
                    <a:pt x="78604" y="507608"/>
                    <a:pt x="61052" y="495653"/>
                    <a:pt x="42381" y="483219"/>
                  </a:cubicBezTo>
                  <a:cubicBezTo>
                    <a:pt x="53496" y="456671"/>
                    <a:pt x="64171" y="431083"/>
                    <a:pt x="75605" y="403616"/>
                  </a:cubicBezTo>
                  <a:cubicBezTo>
                    <a:pt x="106592" y="410572"/>
                    <a:pt x="137017" y="416889"/>
                    <a:pt x="167124" y="424406"/>
                  </a:cubicBezTo>
                  <a:cubicBezTo>
                    <a:pt x="178439" y="427244"/>
                    <a:pt x="185315" y="425925"/>
                    <a:pt x="191393" y="414890"/>
                  </a:cubicBezTo>
                  <a:cubicBezTo>
                    <a:pt x="201268" y="396858"/>
                    <a:pt x="221859" y="379586"/>
                    <a:pt x="221379" y="362474"/>
                  </a:cubicBezTo>
                  <a:cubicBezTo>
                    <a:pt x="220899" y="345362"/>
                    <a:pt x="200228" y="328690"/>
                    <a:pt x="188194" y="312017"/>
                  </a:cubicBezTo>
                  <a:cubicBezTo>
                    <a:pt x="179198" y="299583"/>
                    <a:pt x="169842" y="287468"/>
                    <a:pt x="159447" y="273595"/>
                  </a:cubicBezTo>
                  <a:cubicBezTo>
                    <a:pt x="168963" y="262880"/>
                    <a:pt x="178478" y="252125"/>
                    <a:pt x="187954" y="241330"/>
                  </a:cubicBezTo>
                  <a:cubicBezTo>
                    <a:pt x="197190" y="230854"/>
                    <a:pt x="206306" y="220299"/>
                    <a:pt x="216541" y="208585"/>
                  </a:cubicBezTo>
                  <a:cubicBezTo>
                    <a:pt x="242369" y="224697"/>
                    <a:pt x="268318" y="239490"/>
                    <a:pt x="292626" y="256562"/>
                  </a:cubicBezTo>
                  <a:cubicBezTo>
                    <a:pt x="306820" y="266518"/>
                    <a:pt x="317415" y="265799"/>
                    <a:pt x="328450" y="253604"/>
                  </a:cubicBezTo>
                  <a:cubicBezTo>
                    <a:pt x="329329" y="252604"/>
                    <a:pt x="330529" y="251925"/>
                    <a:pt x="331568" y="251085"/>
                  </a:cubicBezTo>
                  <a:cubicBezTo>
                    <a:pt x="372470" y="218620"/>
                    <a:pt x="372510" y="218580"/>
                    <a:pt x="356237" y="167883"/>
                  </a:cubicBezTo>
                  <a:cubicBezTo>
                    <a:pt x="350360" y="149571"/>
                    <a:pt x="344323" y="131340"/>
                    <a:pt x="337926" y="111789"/>
                  </a:cubicBezTo>
                  <a:cubicBezTo>
                    <a:pt x="362954" y="97356"/>
                    <a:pt x="387543" y="83202"/>
                    <a:pt x="412851" y="68609"/>
                  </a:cubicBezTo>
                  <a:cubicBezTo>
                    <a:pt x="433362" y="93877"/>
                    <a:pt x="453872" y="118306"/>
                    <a:pt x="473304" y="143574"/>
                  </a:cubicBezTo>
                  <a:cubicBezTo>
                    <a:pt x="480621" y="153010"/>
                    <a:pt x="487057" y="155449"/>
                    <a:pt x="498292" y="150451"/>
                  </a:cubicBezTo>
                  <a:cubicBezTo>
                    <a:pt x="517004" y="142095"/>
                    <a:pt x="543671" y="140496"/>
                    <a:pt x="553587" y="126542"/>
                  </a:cubicBezTo>
                  <a:cubicBezTo>
                    <a:pt x="563502" y="112628"/>
                    <a:pt x="557065" y="87000"/>
                    <a:pt x="557465" y="66490"/>
                  </a:cubicBezTo>
                  <a:cubicBezTo>
                    <a:pt x="557745" y="50617"/>
                    <a:pt x="557505" y="34744"/>
                    <a:pt x="557505" y="18751"/>
                  </a:cubicBezTo>
                  <a:cubicBezTo>
                    <a:pt x="585692" y="12234"/>
                    <a:pt x="612000" y="6117"/>
                    <a:pt x="638348" y="0"/>
                  </a:cubicBezTo>
                  <a:close/>
                </a:path>
              </a:pathLst>
            </a:custGeom>
            <a:solidFill>
              <a:schemeClr val="accent1"/>
            </a:solidFill>
            <a:ln w="8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Freeform: Shape 453">
              <a:extLst>
                <a:ext uri="{FF2B5EF4-FFF2-40B4-BE49-F238E27FC236}">
                  <a16:creationId xmlns:a16="http://schemas.microsoft.com/office/drawing/2014/main" id="{888C5D3E-157C-4F8A-B538-912061509EF9}"/>
                </a:ext>
              </a:extLst>
            </p:cNvPr>
            <p:cNvSpPr/>
            <p:nvPr/>
          </p:nvSpPr>
          <p:spPr>
            <a:xfrm>
              <a:off x="9201844" y="5055882"/>
              <a:ext cx="394990" cy="394673"/>
            </a:xfrm>
            <a:custGeom>
              <a:avLst/>
              <a:gdLst>
                <a:gd name="connsiteX0" fmla="*/ 1506364 w 2562218"/>
                <a:gd name="connsiteY0" fmla="*/ 1318537 h 2560160"/>
                <a:gd name="connsiteX1" fmla="*/ 1501790 w 2562218"/>
                <a:gd name="connsiteY1" fmla="*/ 1348793 h 2560160"/>
                <a:gd name="connsiteX2" fmla="*/ 1371051 w 2562218"/>
                <a:gd name="connsiteY2" fmla="*/ 1492991 h 2560160"/>
                <a:gd name="connsiteX3" fmla="*/ 1319564 w 2562218"/>
                <a:gd name="connsiteY3" fmla="*/ 1503386 h 2560160"/>
                <a:gd name="connsiteX4" fmla="*/ 1319564 w 2562218"/>
                <a:gd name="connsiteY4" fmla="*/ 1976337 h 2560160"/>
                <a:gd name="connsiteX5" fmla="*/ 1422210 w 2562218"/>
                <a:gd name="connsiteY5" fmla="*/ 1965990 h 2560160"/>
                <a:gd name="connsiteX6" fmla="*/ 1970307 w 2562218"/>
                <a:gd name="connsiteY6" fmla="*/ 1404015 h 2560160"/>
                <a:gd name="connsiteX7" fmla="*/ 1977849 w 2562218"/>
                <a:gd name="connsiteY7" fmla="*/ 1318537 h 2560160"/>
                <a:gd name="connsiteX8" fmla="*/ 584367 w 2562218"/>
                <a:gd name="connsiteY8" fmla="*/ 1318537 h 2560160"/>
                <a:gd name="connsiteX9" fmla="*/ 591910 w 2562218"/>
                <a:gd name="connsiteY9" fmla="*/ 1404015 h 2560160"/>
                <a:gd name="connsiteX10" fmla="*/ 1140007 w 2562218"/>
                <a:gd name="connsiteY10" fmla="*/ 1965990 h 2560160"/>
                <a:gd name="connsiteX11" fmla="*/ 1242652 w 2562218"/>
                <a:gd name="connsiteY11" fmla="*/ 1976337 h 2560160"/>
                <a:gd name="connsiteX12" fmla="*/ 1242652 w 2562218"/>
                <a:gd name="connsiteY12" fmla="*/ 1503386 h 2560160"/>
                <a:gd name="connsiteX13" fmla="*/ 1191166 w 2562218"/>
                <a:gd name="connsiteY13" fmla="*/ 1492991 h 2560160"/>
                <a:gd name="connsiteX14" fmla="*/ 1060427 w 2562218"/>
                <a:gd name="connsiteY14" fmla="*/ 1348793 h 2560160"/>
                <a:gd name="connsiteX15" fmla="*/ 1055852 w 2562218"/>
                <a:gd name="connsiteY15" fmla="*/ 1318537 h 2560160"/>
                <a:gd name="connsiteX16" fmla="*/ 1281108 w 2562218"/>
                <a:gd name="connsiteY16" fmla="*/ 1121883 h 2560160"/>
                <a:gd name="connsiteX17" fmla="*/ 1122911 w 2562218"/>
                <a:gd name="connsiteY17" fmla="*/ 1280080 h 2560160"/>
                <a:gd name="connsiteX18" fmla="*/ 1281108 w 2562218"/>
                <a:gd name="connsiteY18" fmla="*/ 1438277 h 2560160"/>
                <a:gd name="connsiteX19" fmla="*/ 1439305 w 2562218"/>
                <a:gd name="connsiteY19" fmla="*/ 1280080 h 2560160"/>
                <a:gd name="connsiteX20" fmla="*/ 1281108 w 2562218"/>
                <a:gd name="connsiteY20" fmla="*/ 1121883 h 2560160"/>
                <a:gd name="connsiteX21" fmla="*/ 1319564 w 2562218"/>
                <a:gd name="connsiteY21" fmla="*/ 583823 h 2560160"/>
                <a:gd name="connsiteX22" fmla="*/ 1319564 w 2562218"/>
                <a:gd name="connsiteY22" fmla="*/ 1056774 h 2560160"/>
                <a:gd name="connsiteX23" fmla="*/ 1371051 w 2562218"/>
                <a:gd name="connsiteY23" fmla="*/ 1067169 h 2560160"/>
                <a:gd name="connsiteX24" fmla="*/ 1501790 w 2562218"/>
                <a:gd name="connsiteY24" fmla="*/ 1211367 h 2560160"/>
                <a:gd name="connsiteX25" fmla="*/ 1506364 w 2562218"/>
                <a:gd name="connsiteY25" fmla="*/ 1241625 h 2560160"/>
                <a:gd name="connsiteX26" fmla="*/ 1977849 w 2562218"/>
                <a:gd name="connsiteY26" fmla="*/ 1241625 h 2560160"/>
                <a:gd name="connsiteX27" fmla="*/ 1970307 w 2562218"/>
                <a:gd name="connsiteY27" fmla="*/ 1156145 h 2560160"/>
                <a:gd name="connsiteX28" fmla="*/ 1422210 w 2562218"/>
                <a:gd name="connsiteY28" fmla="*/ 594170 h 2560160"/>
                <a:gd name="connsiteX29" fmla="*/ 1242652 w 2562218"/>
                <a:gd name="connsiteY29" fmla="*/ 583823 h 2560160"/>
                <a:gd name="connsiteX30" fmla="*/ 1140007 w 2562218"/>
                <a:gd name="connsiteY30" fmla="*/ 594170 h 2560160"/>
                <a:gd name="connsiteX31" fmla="*/ 591910 w 2562218"/>
                <a:gd name="connsiteY31" fmla="*/ 1156145 h 2560160"/>
                <a:gd name="connsiteX32" fmla="*/ 584367 w 2562218"/>
                <a:gd name="connsiteY32" fmla="*/ 1241625 h 2560160"/>
                <a:gd name="connsiteX33" fmla="*/ 1055852 w 2562218"/>
                <a:gd name="connsiteY33" fmla="*/ 1241625 h 2560160"/>
                <a:gd name="connsiteX34" fmla="*/ 1060427 w 2562218"/>
                <a:gd name="connsiteY34" fmla="*/ 1211367 h 2560160"/>
                <a:gd name="connsiteX35" fmla="*/ 1191166 w 2562218"/>
                <a:gd name="connsiteY35" fmla="*/ 1067169 h 2560160"/>
                <a:gd name="connsiteX36" fmla="*/ 1242652 w 2562218"/>
                <a:gd name="connsiteY36" fmla="*/ 1056774 h 2560160"/>
                <a:gd name="connsiteX37" fmla="*/ 1224583 w 2562218"/>
                <a:gd name="connsiteY37" fmla="*/ 861 h 2560160"/>
                <a:gd name="connsiteX38" fmla="*/ 1275519 w 2562218"/>
                <a:gd name="connsiteY38" fmla="*/ 42161 h 2560160"/>
                <a:gd name="connsiteX39" fmla="*/ 1325768 w 2562218"/>
                <a:gd name="connsiteY39" fmla="*/ 218379 h 2560160"/>
                <a:gd name="connsiteX40" fmla="*/ 1453805 w 2562218"/>
                <a:gd name="connsiteY40" fmla="*/ 290657 h 2560160"/>
                <a:gd name="connsiteX41" fmla="*/ 1495105 w 2562218"/>
                <a:gd name="connsiteY41" fmla="*/ 254863 h 2560160"/>
                <a:gd name="connsiteX42" fmla="*/ 1591474 w 2562218"/>
                <a:gd name="connsiteY42" fmla="*/ 91723 h 2560160"/>
                <a:gd name="connsiteX43" fmla="*/ 1669259 w 2562218"/>
                <a:gd name="connsiteY43" fmla="*/ 59371 h 2560160"/>
                <a:gd name="connsiteX44" fmla="*/ 1746353 w 2562218"/>
                <a:gd name="connsiteY44" fmla="*/ 183962 h 2560160"/>
                <a:gd name="connsiteX45" fmla="*/ 1727078 w 2562218"/>
                <a:gd name="connsiteY45" fmla="*/ 340909 h 2560160"/>
                <a:gd name="connsiteX46" fmla="*/ 1727078 w 2562218"/>
                <a:gd name="connsiteY46" fmla="*/ 357429 h 2560160"/>
                <a:gd name="connsiteX47" fmla="*/ 1866815 w 2562218"/>
                <a:gd name="connsiteY47" fmla="*/ 419381 h 2560160"/>
                <a:gd name="connsiteX48" fmla="*/ 2020320 w 2562218"/>
                <a:gd name="connsiteY48" fmla="*/ 304425 h 2560160"/>
                <a:gd name="connsiteX49" fmla="*/ 2113243 w 2562218"/>
                <a:gd name="connsiteY49" fmla="*/ 305802 h 2560160"/>
                <a:gd name="connsiteX50" fmla="*/ 2127702 w 2562218"/>
                <a:gd name="connsiteY50" fmla="*/ 318193 h 2560160"/>
                <a:gd name="connsiteX51" fmla="*/ 2143534 w 2562218"/>
                <a:gd name="connsiteY51" fmla="*/ 424197 h 2560160"/>
                <a:gd name="connsiteX52" fmla="*/ 2058865 w 2562218"/>
                <a:gd name="connsiteY52" fmla="*/ 574947 h 2560160"/>
                <a:gd name="connsiteX53" fmla="*/ 2070569 w 2562218"/>
                <a:gd name="connsiteY53" fmla="*/ 672693 h 2560160"/>
                <a:gd name="connsiteX54" fmla="*/ 2160053 w 2562218"/>
                <a:gd name="connsiteY54" fmla="*/ 708487 h 2560160"/>
                <a:gd name="connsiteX55" fmla="*/ 2341091 w 2562218"/>
                <a:gd name="connsiteY55" fmla="*/ 660993 h 2560160"/>
                <a:gd name="connsiteX56" fmla="*/ 2418189 w 2562218"/>
                <a:gd name="connsiteY56" fmla="*/ 690590 h 2560160"/>
                <a:gd name="connsiteX57" fmla="*/ 2441592 w 2562218"/>
                <a:gd name="connsiteY57" fmla="*/ 736710 h 2560160"/>
                <a:gd name="connsiteX58" fmla="*/ 2422317 w 2562218"/>
                <a:gd name="connsiteY58" fmla="*/ 804855 h 2560160"/>
                <a:gd name="connsiteX59" fmla="*/ 2267439 w 2562218"/>
                <a:gd name="connsiteY59" fmla="*/ 928073 h 2560160"/>
                <a:gd name="connsiteX60" fmla="*/ 2239903 w 2562218"/>
                <a:gd name="connsiteY60" fmla="*/ 1003103 h 2560160"/>
                <a:gd name="connsiteX61" fmla="*/ 2248164 w 2562218"/>
                <a:gd name="connsiteY61" fmla="*/ 1033390 h 2560160"/>
                <a:gd name="connsiteX62" fmla="*/ 2311490 w 2562218"/>
                <a:gd name="connsiteY62" fmla="*/ 1087771 h 2560160"/>
                <a:gd name="connsiteX63" fmla="*/ 2498725 w 2562218"/>
                <a:gd name="connsiteY63" fmla="*/ 1113239 h 2560160"/>
                <a:gd name="connsiteX64" fmla="*/ 2559299 w 2562218"/>
                <a:gd name="connsiteY64" fmla="*/ 1173127 h 2560160"/>
                <a:gd name="connsiteX65" fmla="*/ 2561364 w 2562218"/>
                <a:gd name="connsiteY65" fmla="*/ 1226818 h 2560160"/>
                <a:gd name="connsiteX66" fmla="*/ 2517309 w 2562218"/>
                <a:gd name="connsiteY66" fmla="*/ 1278444 h 2560160"/>
                <a:gd name="connsiteX67" fmla="*/ 2341091 w 2562218"/>
                <a:gd name="connsiteY67" fmla="*/ 1328693 h 2560160"/>
                <a:gd name="connsiteX68" fmla="*/ 2269503 w 2562218"/>
                <a:gd name="connsiteY68" fmla="*/ 1447778 h 2560160"/>
                <a:gd name="connsiteX69" fmla="*/ 2305984 w 2562218"/>
                <a:gd name="connsiteY69" fmla="*/ 1495966 h 2560160"/>
                <a:gd name="connsiteX70" fmla="*/ 2467747 w 2562218"/>
                <a:gd name="connsiteY70" fmla="*/ 1590957 h 2560160"/>
                <a:gd name="connsiteX71" fmla="*/ 2502854 w 2562218"/>
                <a:gd name="connsiteY71" fmla="*/ 1672871 h 2560160"/>
                <a:gd name="connsiteX72" fmla="*/ 2501476 w 2562218"/>
                <a:gd name="connsiteY72" fmla="*/ 1681132 h 2560160"/>
                <a:gd name="connsiteX73" fmla="*/ 2404421 w 2562218"/>
                <a:gd name="connsiteY73" fmla="*/ 1750655 h 2560160"/>
                <a:gd name="connsiteX74" fmla="*/ 2235083 w 2562218"/>
                <a:gd name="connsiteY74" fmla="*/ 1729316 h 2560160"/>
                <a:gd name="connsiteX75" fmla="*/ 2149727 w 2562218"/>
                <a:gd name="connsiteY75" fmla="*/ 1773372 h 2560160"/>
                <a:gd name="connsiteX76" fmla="*/ 2148350 w 2562218"/>
                <a:gd name="connsiteY76" fmla="*/ 1875247 h 2560160"/>
                <a:gd name="connsiteX77" fmla="*/ 2257800 w 2562218"/>
                <a:gd name="connsiteY77" fmla="*/ 2019800 h 2560160"/>
                <a:gd name="connsiteX78" fmla="*/ 2257800 w 2562218"/>
                <a:gd name="connsiteY78" fmla="*/ 2114104 h 2560160"/>
                <a:gd name="connsiteX79" fmla="*/ 2253671 w 2562218"/>
                <a:gd name="connsiteY79" fmla="*/ 2118923 h 2560160"/>
                <a:gd name="connsiteX80" fmla="*/ 2135273 w 2562218"/>
                <a:gd name="connsiteY80" fmla="*/ 2142327 h 2560160"/>
                <a:gd name="connsiteX81" fmla="*/ 1988655 w 2562218"/>
                <a:gd name="connsiteY81" fmla="*/ 2059726 h 2560160"/>
                <a:gd name="connsiteX82" fmla="*/ 1888154 w 2562218"/>
                <a:gd name="connsiteY82" fmla="*/ 2074181 h 2560160"/>
                <a:gd name="connsiteX83" fmla="*/ 1855802 w 2562218"/>
                <a:gd name="connsiteY83" fmla="*/ 2165043 h 2560160"/>
                <a:gd name="connsiteX84" fmla="*/ 1903296 w 2562218"/>
                <a:gd name="connsiteY84" fmla="*/ 2348145 h 2560160"/>
                <a:gd name="connsiteX85" fmla="*/ 1876451 w 2562218"/>
                <a:gd name="connsiteY85" fmla="*/ 2416981 h 2560160"/>
                <a:gd name="connsiteX86" fmla="*/ 1828266 w 2562218"/>
                <a:gd name="connsiteY86" fmla="*/ 2441762 h 2560160"/>
                <a:gd name="connsiteX87" fmla="*/ 1755992 w 2562218"/>
                <a:gd name="connsiteY87" fmla="*/ 2421801 h 2560160"/>
                <a:gd name="connsiteX88" fmla="*/ 1642413 w 2562218"/>
                <a:gd name="connsiteY88" fmla="*/ 2277935 h 2560160"/>
                <a:gd name="connsiteX89" fmla="*/ 1495792 w 2562218"/>
                <a:gd name="connsiteY89" fmla="*/ 2265544 h 2560160"/>
                <a:gd name="connsiteX90" fmla="*/ 1476518 w 2562218"/>
                <a:gd name="connsiteY90" fmla="*/ 2304090 h 2560160"/>
                <a:gd name="connsiteX91" fmla="*/ 1450363 w 2562218"/>
                <a:gd name="connsiteY91" fmla="*/ 2493388 h 2560160"/>
                <a:gd name="connsiteX92" fmla="*/ 1400801 w 2562218"/>
                <a:gd name="connsiteY92" fmla="*/ 2560160 h 2560160"/>
                <a:gd name="connsiteX93" fmla="*/ 1317510 w 2562218"/>
                <a:gd name="connsiteY93" fmla="*/ 2560160 h 2560160"/>
                <a:gd name="connsiteX94" fmla="*/ 1281026 w 2562218"/>
                <a:gd name="connsiteY94" fmla="*/ 2509221 h 2560160"/>
                <a:gd name="connsiteX95" fmla="*/ 1229399 w 2562218"/>
                <a:gd name="connsiteY95" fmla="*/ 2326806 h 2560160"/>
                <a:gd name="connsiteX96" fmla="*/ 1168138 w 2562218"/>
                <a:gd name="connsiteY96" fmla="*/ 2273115 h 2560160"/>
                <a:gd name="connsiteX97" fmla="*/ 1130966 w 2562218"/>
                <a:gd name="connsiteY97" fmla="*/ 2268986 h 2560160"/>
                <a:gd name="connsiteX98" fmla="*/ 1067636 w 2562218"/>
                <a:gd name="connsiteY98" fmla="*/ 2304090 h 2560160"/>
                <a:gd name="connsiteX99" fmla="*/ 1051804 w 2562218"/>
                <a:gd name="connsiteY99" fmla="*/ 2330935 h 2560160"/>
                <a:gd name="connsiteX100" fmla="*/ 965074 w 2562218"/>
                <a:gd name="connsiteY100" fmla="*/ 2477556 h 2560160"/>
                <a:gd name="connsiteX101" fmla="*/ 899680 w 2562218"/>
                <a:gd name="connsiteY101" fmla="*/ 2504401 h 2560160"/>
                <a:gd name="connsiteX102" fmla="*/ 846676 w 2562218"/>
                <a:gd name="connsiteY102" fmla="*/ 2486504 h 2560160"/>
                <a:gd name="connsiteX103" fmla="*/ 810883 w 2562218"/>
                <a:gd name="connsiteY103" fmla="*/ 2419733 h 2560160"/>
                <a:gd name="connsiteX104" fmla="*/ 833595 w 2562218"/>
                <a:gd name="connsiteY104" fmla="*/ 2231815 h 2560160"/>
                <a:gd name="connsiteX105" fmla="*/ 781969 w 2562218"/>
                <a:gd name="connsiteY105" fmla="*/ 2144391 h 2560160"/>
                <a:gd name="connsiteX106" fmla="*/ 686291 w 2562218"/>
                <a:gd name="connsiteY106" fmla="*/ 2149211 h 2560160"/>
                <a:gd name="connsiteX107" fmla="*/ 552061 w 2562218"/>
                <a:gd name="connsiteY107" fmla="*/ 2251089 h 2560160"/>
                <a:gd name="connsiteX108" fmla="*/ 432976 w 2562218"/>
                <a:gd name="connsiteY108" fmla="*/ 2244205 h 2560160"/>
                <a:gd name="connsiteX109" fmla="*/ 422650 w 2562218"/>
                <a:gd name="connsiteY109" fmla="*/ 2233879 h 2560160"/>
                <a:gd name="connsiteX110" fmla="*/ 412327 w 2562218"/>
                <a:gd name="connsiteY110" fmla="*/ 2151275 h 2560160"/>
                <a:gd name="connsiteX111" fmla="*/ 501812 w 2562218"/>
                <a:gd name="connsiteY111" fmla="*/ 1991577 h 2560160"/>
                <a:gd name="connsiteX112" fmla="*/ 516954 w 2562218"/>
                <a:gd name="connsiteY112" fmla="*/ 1942706 h 2560160"/>
                <a:gd name="connsiteX113" fmla="*/ 396491 w 2562218"/>
                <a:gd name="connsiteY113" fmla="*/ 1856663 h 2560160"/>
                <a:gd name="connsiteX114" fmla="*/ 211325 w 2562218"/>
                <a:gd name="connsiteY114" fmla="*/ 1904847 h 2560160"/>
                <a:gd name="connsiteX115" fmla="*/ 152128 w 2562218"/>
                <a:gd name="connsiteY115" fmla="*/ 1884886 h 2560160"/>
                <a:gd name="connsiteX116" fmla="*/ 122527 w 2562218"/>
                <a:gd name="connsiteY116" fmla="*/ 1832569 h 2560160"/>
                <a:gd name="connsiteX117" fmla="*/ 142492 w 2562218"/>
                <a:gd name="connsiteY117" fmla="*/ 1755475 h 2560160"/>
                <a:gd name="connsiteX118" fmla="*/ 279474 w 2562218"/>
                <a:gd name="connsiteY118" fmla="*/ 1646716 h 2560160"/>
                <a:gd name="connsiteX119" fmla="*/ 315955 w 2562218"/>
                <a:gd name="connsiteY119" fmla="*/ 1535889 h 2560160"/>
                <a:gd name="connsiteX120" fmla="*/ 242303 w 2562218"/>
                <a:gd name="connsiteY120" fmla="*/ 1473936 h 2560160"/>
                <a:gd name="connsiteX121" fmla="*/ 69523 w 2562218"/>
                <a:gd name="connsiteY121" fmla="*/ 1450533 h 2560160"/>
                <a:gd name="connsiteX122" fmla="*/ 1378 w 2562218"/>
                <a:gd name="connsiteY122" fmla="*/ 1402349 h 2560160"/>
                <a:gd name="connsiteX123" fmla="*/ 0 w 2562218"/>
                <a:gd name="connsiteY123" fmla="*/ 1316993 h 2560160"/>
                <a:gd name="connsiteX124" fmla="*/ 50253 w 2562218"/>
                <a:gd name="connsiteY124" fmla="*/ 1280509 h 2560160"/>
                <a:gd name="connsiteX125" fmla="*/ 226470 w 2562218"/>
                <a:gd name="connsiteY125" fmla="*/ 1230947 h 2560160"/>
                <a:gd name="connsiteX126" fmla="*/ 287045 w 2562218"/>
                <a:gd name="connsiteY126" fmla="*/ 1163488 h 2560160"/>
                <a:gd name="connsiteX127" fmla="*/ 290487 w 2562218"/>
                <a:gd name="connsiteY127" fmla="*/ 1134578 h 2560160"/>
                <a:gd name="connsiteX128" fmla="*/ 252629 w 2562218"/>
                <a:gd name="connsiteY128" fmla="*/ 1064368 h 2560160"/>
                <a:gd name="connsiteX129" fmla="*/ 92930 w 2562218"/>
                <a:gd name="connsiteY129" fmla="*/ 970751 h 2560160"/>
                <a:gd name="connsiteX130" fmla="*/ 58511 w 2562218"/>
                <a:gd name="connsiteY130" fmla="*/ 886773 h 2560160"/>
                <a:gd name="connsiteX131" fmla="*/ 61953 w 2562218"/>
                <a:gd name="connsiteY131" fmla="*/ 875069 h 2560160"/>
                <a:gd name="connsiteX132" fmla="*/ 152815 w 2562218"/>
                <a:gd name="connsiteY132" fmla="*/ 812430 h 2560160"/>
                <a:gd name="connsiteX133" fmla="*/ 322152 w 2562218"/>
                <a:gd name="connsiteY133" fmla="*/ 831704 h 2560160"/>
                <a:gd name="connsiteX134" fmla="*/ 408885 w 2562218"/>
                <a:gd name="connsiteY134" fmla="*/ 791778 h 2560160"/>
                <a:gd name="connsiteX135" fmla="*/ 402001 w 2562218"/>
                <a:gd name="connsiteY135" fmla="*/ 674070 h 2560160"/>
                <a:gd name="connsiteX136" fmla="*/ 296681 w 2562218"/>
                <a:gd name="connsiteY136" fmla="*/ 534333 h 2560160"/>
                <a:gd name="connsiteX137" fmla="*/ 296681 w 2562218"/>
                <a:gd name="connsiteY137" fmla="*/ 456552 h 2560160"/>
                <a:gd name="connsiteX138" fmla="*/ 331100 w 2562218"/>
                <a:gd name="connsiteY138" fmla="*/ 418003 h 2560160"/>
                <a:gd name="connsiteX139" fmla="*/ 404753 w 2562218"/>
                <a:gd name="connsiteY139" fmla="*/ 409742 h 2560160"/>
                <a:gd name="connsiteX140" fmla="*/ 561009 w 2562218"/>
                <a:gd name="connsiteY140" fmla="*/ 497853 h 2560160"/>
                <a:gd name="connsiteX141" fmla="*/ 700746 w 2562218"/>
                <a:gd name="connsiteY141" fmla="*/ 458617 h 2560160"/>
                <a:gd name="connsiteX142" fmla="*/ 704188 w 2562218"/>
                <a:gd name="connsiteY142" fmla="*/ 398042 h 2560160"/>
                <a:gd name="connsiteX143" fmla="*/ 658755 w 2562218"/>
                <a:gd name="connsiteY143" fmla="*/ 222511 h 2560160"/>
                <a:gd name="connsiteX144" fmla="*/ 691798 w 2562218"/>
                <a:gd name="connsiteY144" fmla="*/ 141285 h 2560160"/>
                <a:gd name="connsiteX145" fmla="*/ 717265 w 2562218"/>
                <a:gd name="connsiteY145" fmla="*/ 127517 h 2560160"/>
                <a:gd name="connsiteX146" fmla="*/ 812256 w 2562218"/>
                <a:gd name="connsiteY146" fmla="*/ 150924 h 2560160"/>
                <a:gd name="connsiteX147" fmla="*/ 921706 w 2562218"/>
                <a:gd name="connsiteY147" fmla="*/ 289970 h 2560160"/>
                <a:gd name="connsiteX148" fmla="*/ 1071078 w 2562218"/>
                <a:gd name="connsiteY148" fmla="*/ 289279 h 2560160"/>
                <a:gd name="connsiteX149" fmla="*/ 1088975 w 2562218"/>
                <a:gd name="connsiteY149" fmla="*/ 225953 h 2560160"/>
                <a:gd name="connsiteX150" fmla="*/ 1111005 w 2562218"/>
                <a:gd name="connsiteY150" fmla="*/ 64877 h 2560160"/>
                <a:gd name="connsiteX151" fmla="*/ 1170889 w 2562218"/>
                <a:gd name="connsiteY151" fmla="*/ 2925 h 2560160"/>
                <a:gd name="connsiteX152" fmla="*/ 1224583 w 2562218"/>
                <a:gd name="connsiteY152" fmla="*/ 861 h 25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62218" h="2560160">
                  <a:moveTo>
                    <a:pt x="1506364" y="1318537"/>
                  </a:moveTo>
                  <a:lnTo>
                    <a:pt x="1501790" y="1348793"/>
                  </a:lnTo>
                  <a:cubicBezTo>
                    <a:pt x="1481535" y="1413912"/>
                    <a:pt x="1433252" y="1466683"/>
                    <a:pt x="1371051" y="1492991"/>
                  </a:cubicBezTo>
                  <a:lnTo>
                    <a:pt x="1319564" y="1503386"/>
                  </a:lnTo>
                  <a:lnTo>
                    <a:pt x="1319564" y="1976337"/>
                  </a:lnTo>
                  <a:lnTo>
                    <a:pt x="1422210" y="1965990"/>
                  </a:lnTo>
                  <a:cubicBezTo>
                    <a:pt x="1701369" y="1908865"/>
                    <a:pt x="1920009" y="1685600"/>
                    <a:pt x="1970307" y="1404015"/>
                  </a:cubicBezTo>
                  <a:lnTo>
                    <a:pt x="1977849" y="1318537"/>
                  </a:lnTo>
                  <a:close/>
                  <a:moveTo>
                    <a:pt x="584367" y="1318537"/>
                  </a:moveTo>
                  <a:lnTo>
                    <a:pt x="591910" y="1404015"/>
                  </a:lnTo>
                  <a:cubicBezTo>
                    <a:pt x="642208" y="1685600"/>
                    <a:pt x="860848" y="1908865"/>
                    <a:pt x="1140007" y="1965990"/>
                  </a:cubicBezTo>
                  <a:lnTo>
                    <a:pt x="1242652" y="1976337"/>
                  </a:lnTo>
                  <a:lnTo>
                    <a:pt x="1242652" y="1503386"/>
                  </a:lnTo>
                  <a:lnTo>
                    <a:pt x="1191166" y="1492991"/>
                  </a:lnTo>
                  <a:cubicBezTo>
                    <a:pt x="1128965" y="1466683"/>
                    <a:pt x="1080681" y="1413912"/>
                    <a:pt x="1060427" y="1348793"/>
                  </a:cubicBezTo>
                  <a:lnTo>
                    <a:pt x="1055852" y="1318537"/>
                  </a:lnTo>
                  <a:close/>
                  <a:moveTo>
                    <a:pt x="1281108" y="1121883"/>
                  </a:moveTo>
                  <a:cubicBezTo>
                    <a:pt x="1193738" y="1121883"/>
                    <a:pt x="1122911" y="1192710"/>
                    <a:pt x="1122911" y="1280080"/>
                  </a:cubicBezTo>
                  <a:cubicBezTo>
                    <a:pt x="1122911" y="1367450"/>
                    <a:pt x="1193738" y="1438277"/>
                    <a:pt x="1281108" y="1438277"/>
                  </a:cubicBezTo>
                  <a:cubicBezTo>
                    <a:pt x="1368478" y="1438277"/>
                    <a:pt x="1439305" y="1367450"/>
                    <a:pt x="1439305" y="1280080"/>
                  </a:cubicBezTo>
                  <a:cubicBezTo>
                    <a:pt x="1439305" y="1192710"/>
                    <a:pt x="1368478" y="1121883"/>
                    <a:pt x="1281108" y="1121883"/>
                  </a:cubicBezTo>
                  <a:close/>
                  <a:moveTo>
                    <a:pt x="1319564" y="583823"/>
                  </a:moveTo>
                  <a:lnTo>
                    <a:pt x="1319564" y="1056774"/>
                  </a:lnTo>
                  <a:lnTo>
                    <a:pt x="1371051" y="1067169"/>
                  </a:lnTo>
                  <a:cubicBezTo>
                    <a:pt x="1433252" y="1093478"/>
                    <a:pt x="1481535" y="1146248"/>
                    <a:pt x="1501790" y="1211367"/>
                  </a:cubicBezTo>
                  <a:lnTo>
                    <a:pt x="1506364" y="1241625"/>
                  </a:lnTo>
                  <a:lnTo>
                    <a:pt x="1977849" y="1241625"/>
                  </a:lnTo>
                  <a:lnTo>
                    <a:pt x="1970307" y="1156145"/>
                  </a:lnTo>
                  <a:cubicBezTo>
                    <a:pt x="1920009" y="874560"/>
                    <a:pt x="1701369" y="651295"/>
                    <a:pt x="1422210" y="594170"/>
                  </a:cubicBezTo>
                  <a:close/>
                  <a:moveTo>
                    <a:pt x="1242652" y="583823"/>
                  </a:moveTo>
                  <a:lnTo>
                    <a:pt x="1140007" y="594170"/>
                  </a:lnTo>
                  <a:cubicBezTo>
                    <a:pt x="860848" y="651295"/>
                    <a:pt x="642208" y="874560"/>
                    <a:pt x="591910" y="1156145"/>
                  </a:cubicBezTo>
                  <a:lnTo>
                    <a:pt x="584367" y="1241625"/>
                  </a:lnTo>
                  <a:lnTo>
                    <a:pt x="1055852" y="1241625"/>
                  </a:lnTo>
                  <a:lnTo>
                    <a:pt x="1060427" y="1211367"/>
                  </a:lnTo>
                  <a:cubicBezTo>
                    <a:pt x="1080681" y="1146248"/>
                    <a:pt x="1128965" y="1093478"/>
                    <a:pt x="1191166" y="1067169"/>
                  </a:cubicBezTo>
                  <a:lnTo>
                    <a:pt x="1242652" y="1056774"/>
                  </a:lnTo>
                  <a:close/>
                  <a:moveTo>
                    <a:pt x="1224583" y="861"/>
                  </a:moveTo>
                  <a:cubicBezTo>
                    <a:pt x="1250738" y="2238"/>
                    <a:pt x="1268639" y="16002"/>
                    <a:pt x="1275519" y="42161"/>
                  </a:cubicBezTo>
                  <a:cubicBezTo>
                    <a:pt x="1292042" y="100671"/>
                    <a:pt x="1309248" y="159868"/>
                    <a:pt x="1325768" y="218379"/>
                  </a:cubicBezTo>
                  <a:cubicBezTo>
                    <a:pt x="1342978" y="278266"/>
                    <a:pt x="1392540" y="306489"/>
                    <a:pt x="1453805" y="290657"/>
                  </a:cubicBezTo>
                  <a:cubicBezTo>
                    <a:pt x="1473766" y="285837"/>
                    <a:pt x="1485466" y="271382"/>
                    <a:pt x="1495105" y="254863"/>
                  </a:cubicBezTo>
                  <a:cubicBezTo>
                    <a:pt x="1526770" y="200482"/>
                    <a:pt x="1559122" y="146104"/>
                    <a:pt x="1591474" y="91723"/>
                  </a:cubicBezTo>
                  <a:cubicBezTo>
                    <a:pt x="1612126" y="56616"/>
                    <a:pt x="1630023" y="49045"/>
                    <a:pt x="1669259" y="59371"/>
                  </a:cubicBezTo>
                  <a:cubicBezTo>
                    <a:pt x="1747730" y="79332"/>
                    <a:pt x="1758056" y="96542"/>
                    <a:pt x="1746353" y="183962"/>
                  </a:cubicBezTo>
                  <a:cubicBezTo>
                    <a:pt x="1739469" y="236279"/>
                    <a:pt x="1733275" y="288592"/>
                    <a:pt x="1727078" y="340909"/>
                  </a:cubicBezTo>
                  <a:cubicBezTo>
                    <a:pt x="1726391" y="346412"/>
                    <a:pt x="1726391" y="351922"/>
                    <a:pt x="1727078" y="357429"/>
                  </a:cubicBezTo>
                  <a:cubicBezTo>
                    <a:pt x="1736027" y="413184"/>
                    <a:pt x="1820695" y="451733"/>
                    <a:pt x="1866815" y="419381"/>
                  </a:cubicBezTo>
                  <a:cubicBezTo>
                    <a:pt x="1919128" y="382210"/>
                    <a:pt x="1969381" y="342970"/>
                    <a:pt x="2020320" y="304425"/>
                  </a:cubicBezTo>
                  <a:cubicBezTo>
                    <a:pt x="2057488" y="276202"/>
                    <a:pt x="2076075" y="276893"/>
                    <a:pt x="2113243" y="305802"/>
                  </a:cubicBezTo>
                  <a:cubicBezTo>
                    <a:pt x="2118066" y="309931"/>
                    <a:pt x="2122882" y="313373"/>
                    <a:pt x="2127702" y="318193"/>
                  </a:cubicBezTo>
                  <a:cubicBezTo>
                    <a:pt x="2171066" y="359493"/>
                    <a:pt x="2173134" y="371884"/>
                    <a:pt x="2143534" y="424197"/>
                  </a:cubicBezTo>
                  <a:cubicBezTo>
                    <a:pt x="2115311" y="474449"/>
                    <a:pt x="2088466" y="525385"/>
                    <a:pt x="2058865" y="574947"/>
                  </a:cubicBezTo>
                  <a:cubicBezTo>
                    <a:pt x="2037527" y="611431"/>
                    <a:pt x="2047166" y="641719"/>
                    <a:pt x="2070569" y="672693"/>
                  </a:cubicBezTo>
                  <a:cubicBezTo>
                    <a:pt x="2093972" y="703671"/>
                    <a:pt x="2120818" y="718813"/>
                    <a:pt x="2160053" y="708487"/>
                  </a:cubicBezTo>
                  <a:cubicBezTo>
                    <a:pt x="2220628" y="692654"/>
                    <a:pt x="2281203" y="677512"/>
                    <a:pt x="2341091" y="660993"/>
                  </a:cubicBezTo>
                  <a:cubicBezTo>
                    <a:pt x="2379640" y="650667"/>
                    <a:pt x="2396850" y="656860"/>
                    <a:pt x="2418189" y="690590"/>
                  </a:cubicBezTo>
                  <a:cubicBezTo>
                    <a:pt x="2427824" y="705048"/>
                    <a:pt x="2436082" y="720190"/>
                    <a:pt x="2441592" y="736710"/>
                  </a:cubicBezTo>
                  <a:cubicBezTo>
                    <a:pt x="2451918" y="766310"/>
                    <a:pt x="2447095" y="784894"/>
                    <a:pt x="2422317" y="804855"/>
                  </a:cubicBezTo>
                  <a:cubicBezTo>
                    <a:pt x="2370691" y="846159"/>
                    <a:pt x="2319752" y="887460"/>
                    <a:pt x="2267439" y="928073"/>
                  </a:cubicBezTo>
                  <a:cubicBezTo>
                    <a:pt x="2241280" y="948034"/>
                    <a:pt x="2234396" y="972815"/>
                    <a:pt x="2239903" y="1003103"/>
                  </a:cubicBezTo>
                  <a:cubicBezTo>
                    <a:pt x="2241967" y="1013429"/>
                    <a:pt x="2245409" y="1023064"/>
                    <a:pt x="2248164" y="1033390"/>
                  </a:cubicBezTo>
                  <a:cubicBezTo>
                    <a:pt x="2257113" y="1065745"/>
                    <a:pt x="2278452" y="1083639"/>
                    <a:pt x="2311490" y="1087771"/>
                  </a:cubicBezTo>
                  <a:cubicBezTo>
                    <a:pt x="2374133" y="1096033"/>
                    <a:pt x="2436772" y="1104978"/>
                    <a:pt x="2498725" y="1113239"/>
                  </a:cubicBezTo>
                  <a:cubicBezTo>
                    <a:pt x="2535896" y="1118059"/>
                    <a:pt x="2555167" y="1135956"/>
                    <a:pt x="2559299" y="1173127"/>
                  </a:cubicBezTo>
                  <a:cubicBezTo>
                    <a:pt x="2561364" y="1191024"/>
                    <a:pt x="2563428" y="1208921"/>
                    <a:pt x="2561364" y="1226818"/>
                  </a:cubicBezTo>
                  <a:cubicBezTo>
                    <a:pt x="2557922" y="1255041"/>
                    <a:pt x="2543467" y="1270873"/>
                    <a:pt x="2517309" y="1278444"/>
                  </a:cubicBezTo>
                  <a:cubicBezTo>
                    <a:pt x="2458798" y="1294964"/>
                    <a:pt x="2399601" y="1311483"/>
                    <a:pt x="2341091" y="1328693"/>
                  </a:cubicBezTo>
                  <a:cubicBezTo>
                    <a:pt x="2283958" y="1345212"/>
                    <a:pt x="2257800" y="1388581"/>
                    <a:pt x="2269503" y="1447778"/>
                  </a:cubicBezTo>
                  <a:cubicBezTo>
                    <a:pt x="2273632" y="1470494"/>
                    <a:pt x="2286709" y="1484949"/>
                    <a:pt x="2305984" y="1495966"/>
                  </a:cubicBezTo>
                  <a:cubicBezTo>
                    <a:pt x="2359678" y="1527631"/>
                    <a:pt x="2413365" y="1559292"/>
                    <a:pt x="2467747" y="1590957"/>
                  </a:cubicBezTo>
                  <a:cubicBezTo>
                    <a:pt x="2507673" y="1614360"/>
                    <a:pt x="2513867" y="1628128"/>
                    <a:pt x="2502854" y="1672871"/>
                  </a:cubicBezTo>
                  <a:cubicBezTo>
                    <a:pt x="2502167" y="1675626"/>
                    <a:pt x="2502167" y="1678377"/>
                    <a:pt x="2501476" y="1681132"/>
                  </a:cubicBezTo>
                  <a:cubicBezTo>
                    <a:pt x="2484957" y="1735510"/>
                    <a:pt x="2466369" y="1762359"/>
                    <a:pt x="2404421" y="1750655"/>
                  </a:cubicBezTo>
                  <a:cubicBezTo>
                    <a:pt x="2348662" y="1739639"/>
                    <a:pt x="2291529" y="1737578"/>
                    <a:pt x="2235083" y="1729316"/>
                  </a:cubicBezTo>
                  <a:cubicBezTo>
                    <a:pt x="2195160" y="1723810"/>
                    <a:pt x="2169002" y="1739639"/>
                    <a:pt x="2149727" y="1773372"/>
                  </a:cubicBezTo>
                  <a:cubicBezTo>
                    <a:pt x="2129766" y="1807788"/>
                    <a:pt x="2120818" y="1840140"/>
                    <a:pt x="2148350" y="1875247"/>
                  </a:cubicBezTo>
                  <a:cubicBezTo>
                    <a:pt x="2185521" y="1922744"/>
                    <a:pt x="2221319" y="1971615"/>
                    <a:pt x="2257800" y="2019800"/>
                  </a:cubicBezTo>
                  <a:cubicBezTo>
                    <a:pt x="2288087" y="2059036"/>
                    <a:pt x="2288087" y="2074872"/>
                    <a:pt x="2257800" y="2114104"/>
                  </a:cubicBezTo>
                  <a:cubicBezTo>
                    <a:pt x="2256422" y="2115481"/>
                    <a:pt x="2255048" y="2117546"/>
                    <a:pt x="2253671" y="2118923"/>
                  </a:cubicBezTo>
                  <a:cubicBezTo>
                    <a:pt x="2213744" y="2161601"/>
                    <a:pt x="2197912" y="2180189"/>
                    <a:pt x="2135273" y="2142327"/>
                  </a:cubicBezTo>
                  <a:cubicBezTo>
                    <a:pt x="2087088" y="2113417"/>
                    <a:pt x="2036149" y="2088636"/>
                    <a:pt x="1988655" y="2059726"/>
                  </a:cubicBezTo>
                  <a:cubicBezTo>
                    <a:pt x="1949416" y="2036323"/>
                    <a:pt x="1919128" y="2050087"/>
                    <a:pt x="1888154" y="2074181"/>
                  </a:cubicBezTo>
                  <a:cubicBezTo>
                    <a:pt x="1857180" y="2097584"/>
                    <a:pt x="1844786" y="2125807"/>
                    <a:pt x="1855802" y="2165043"/>
                  </a:cubicBezTo>
                  <a:cubicBezTo>
                    <a:pt x="1873009" y="2225618"/>
                    <a:pt x="1888154" y="2286883"/>
                    <a:pt x="1903296" y="2348145"/>
                  </a:cubicBezTo>
                  <a:cubicBezTo>
                    <a:pt x="1911558" y="2381187"/>
                    <a:pt x="1904677" y="2399084"/>
                    <a:pt x="1876451" y="2416981"/>
                  </a:cubicBezTo>
                  <a:cubicBezTo>
                    <a:pt x="1861309" y="2426617"/>
                    <a:pt x="1845476" y="2435569"/>
                    <a:pt x="1828266" y="2441762"/>
                  </a:cubicBezTo>
                  <a:cubicBezTo>
                    <a:pt x="1797979" y="2452775"/>
                    <a:pt x="1775953" y="2447269"/>
                    <a:pt x="1755992" y="2421801"/>
                  </a:cubicBezTo>
                  <a:cubicBezTo>
                    <a:pt x="1718130" y="2374303"/>
                    <a:pt x="1680271" y="2326119"/>
                    <a:pt x="1642413" y="2277935"/>
                  </a:cubicBezTo>
                  <a:cubicBezTo>
                    <a:pt x="1605929" y="2232502"/>
                    <a:pt x="1539848" y="2226308"/>
                    <a:pt x="1495792" y="2265544"/>
                  </a:cubicBezTo>
                  <a:cubicBezTo>
                    <a:pt x="1484089" y="2275870"/>
                    <a:pt x="1478586" y="2288948"/>
                    <a:pt x="1476518" y="2304090"/>
                  </a:cubicBezTo>
                  <a:cubicBezTo>
                    <a:pt x="1467569" y="2367419"/>
                    <a:pt x="1457243" y="2430059"/>
                    <a:pt x="1450363" y="2493388"/>
                  </a:cubicBezTo>
                  <a:cubicBezTo>
                    <a:pt x="1446230" y="2526431"/>
                    <a:pt x="1433153" y="2549834"/>
                    <a:pt x="1400801" y="2560160"/>
                  </a:cubicBezTo>
                  <a:cubicBezTo>
                    <a:pt x="1373265" y="2560160"/>
                    <a:pt x="1345042" y="2560160"/>
                    <a:pt x="1317510" y="2560160"/>
                  </a:cubicBezTo>
                  <a:cubicBezTo>
                    <a:pt x="1298235" y="2548457"/>
                    <a:pt x="1287223" y="2531247"/>
                    <a:pt x="1281026" y="2509221"/>
                  </a:cubicBezTo>
                  <a:cubicBezTo>
                    <a:pt x="1264506" y="2448646"/>
                    <a:pt x="1245919" y="2388071"/>
                    <a:pt x="1229399" y="2326806"/>
                  </a:cubicBezTo>
                  <a:cubicBezTo>
                    <a:pt x="1220451" y="2294454"/>
                    <a:pt x="1200489" y="2277244"/>
                    <a:pt x="1168138" y="2273115"/>
                  </a:cubicBezTo>
                  <a:cubicBezTo>
                    <a:pt x="1155747" y="2271738"/>
                    <a:pt x="1143357" y="2269673"/>
                    <a:pt x="1130966" y="2268986"/>
                  </a:cubicBezTo>
                  <a:cubicBezTo>
                    <a:pt x="1102056" y="2266918"/>
                    <a:pt x="1082095" y="2279999"/>
                    <a:pt x="1067636" y="2304090"/>
                  </a:cubicBezTo>
                  <a:cubicBezTo>
                    <a:pt x="1062130" y="2313042"/>
                    <a:pt x="1057310" y="2321986"/>
                    <a:pt x="1051804" y="2330935"/>
                  </a:cubicBezTo>
                  <a:cubicBezTo>
                    <a:pt x="1022894" y="2379810"/>
                    <a:pt x="994671" y="2429372"/>
                    <a:pt x="965074" y="2477556"/>
                  </a:cubicBezTo>
                  <a:cubicBezTo>
                    <a:pt x="949242" y="2504401"/>
                    <a:pt x="929968" y="2511285"/>
                    <a:pt x="899680" y="2504401"/>
                  </a:cubicBezTo>
                  <a:cubicBezTo>
                    <a:pt x="881093" y="2500272"/>
                    <a:pt x="863886" y="2494075"/>
                    <a:pt x="846676" y="2486504"/>
                  </a:cubicBezTo>
                  <a:cubicBezTo>
                    <a:pt x="816389" y="2472049"/>
                    <a:pt x="806754" y="2453462"/>
                    <a:pt x="810883" y="2419733"/>
                  </a:cubicBezTo>
                  <a:cubicBezTo>
                    <a:pt x="818453" y="2357093"/>
                    <a:pt x="824647" y="2294454"/>
                    <a:pt x="833595" y="2231815"/>
                  </a:cubicBezTo>
                  <a:cubicBezTo>
                    <a:pt x="839792" y="2187760"/>
                    <a:pt x="816389" y="2163669"/>
                    <a:pt x="781969" y="2144391"/>
                  </a:cubicBezTo>
                  <a:cubicBezTo>
                    <a:pt x="748243" y="2125807"/>
                    <a:pt x="717956" y="2123056"/>
                    <a:pt x="686291" y="2149211"/>
                  </a:cubicBezTo>
                  <a:cubicBezTo>
                    <a:pt x="642236" y="2184318"/>
                    <a:pt x="596116" y="2216669"/>
                    <a:pt x="552061" y="2251089"/>
                  </a:cubicBezTo>
                  <a:cubicBezTo>
                    <a:pt x="507318" y="2286193"/>
                    <a:pt x="488044" y="2293764"/>
                    <a:pt x="432976" y="2244205"/>
                  </a:cubicBezTo>
                  <a:cubicBezTo>
                    <a:pt x="429534" y="2240763"/>
                    <a:pt x="426092" y="2237321"/>
                    <a:pt x="422650" y="2233879"/>
                  </a:cubicBezTo>
                  <a:cubicBezTo>
                    <a:pt x="395804" y="2206343"/>
                    <a:pt x="393049" y="2185005"/>
                    <a:pt x="412327" y="2151275"/>
                  </a:cubicBezTo>
                  <a:cubicBezTo>
                    <a:pt x="441924" y="2098275"/>
                    <a:pt x="472211" y="2044581"/>
                    <a:pt x="501812" y="1991577"/>
                  </a:cubicBezTo>
                  <a:cubicBezTo>
                    <a:pt x="510070" y="1976435"/>
                    <a:pt x="519018" y="1961289"/>
                    <a:pt x="516954" y="1942706"/>
                  </a:cubicBezTo>
                  <a:cubicBezTo>
                    <a:pt x="512134" y="1886950"/>
                    <a:pt x="450185" y="1842895"/>
                    <a:pt x="396491" y="1856663"/>
                  </a:cubicBezTo>
                  <a:cubicBezTo>
                    <a:pt x="334542" y="1872492"/>
                    <a:pt x="272590" y="1888328"/>
                    <a:pt x="211325" y="1904847"/>
                  </a:cubicBezTo>
                  <a:cubicBezTo>
                    <a:pt x="186544" y="1911731"/>
                    <a:pt x="167960" y="1904157"/>
                    <a:pt x="152128" y="1884886"/>
                  </a:cubicBezTo>
                  <a:cubicBezTo>
                    <a:pt x="139050" y="1869050"/>
                    <a:pt x="130789" y="1851153"/>
                    <a:pt x="122527" y="1832569"/>
                  </a:cubicBezTo>
                  <a:cubicBezTo>
                    <a:pt x="108763" y="1800217"/>
                    <a:pt x="114956" y="1776810"/>
                    <a:pt x="142492" y="1755475"/>
                  </a:cubicBezTo>
                  <a:cubicBezTo>
                    <a:pt x="187922" y="1718990"/>
                    <a:pt x="234041" y="1683197"/>
                    <a:pt x="279474" y="1646716"/>
                  </a:cubicBezTo>
                  <a:cubicBezTo>
                    <a:pt x="327658" y="1609544"/>
                    <a:pt x="331787" y="1593708"/>
                    <a:pt x="315955" y="1535889"/>
                  </a:cubicBezTo>
                  <a:cubicBezTo>
                    <a:pt x="304942" y="1498030"/>
                    <a:pt x="282226" y="1478065"/>
                    <a:pt x="242303" y="1473936"/>
                  </a:cubicBezTo>
                  <a:cubicBezTo>
                    <a:pt x="184480" y="1467739"/>
                    <a:pt x="127347" y="1456730"/>
                    <a:pt x="69523" y="1450533"/>
                  </a:cubicBezTo>
                  <a:cubicBezTo>
                    <a:pt x="36485" y="1447091"/>
                    <a:pt x="13081" y="1434014"/>
                    <a:pt x="1378" y="1402349"/>
                  </a:cubicBezTo>
                  <a:cubicBezTo>
                    <a:pt x="0" y="1372748"/>
                    <a:pt x="0" y="1345212"/>
                    <a:pt x="0" y="1316993"/>
                  </a:cubicBezTo>
                  <a:cubicBezTo>
                    <a:pt x="11017" y="1296341"/>
                    <a:pt x="28223" y="1286019"/>
                    <a:pt x="50253" y="1280509"/>
                  </a:cubicBezTo>
                  <a:cubicBezTo>
                    <a:pt x="109450" y="1264676"/>
                    <a:pt x="167273" y="1246779"/>
                    <a:pt x="226470" y="1230947"/>
                  </a:cubicBezTo>
                  <a:cubicBezTo>
                    <a:pt x="262264" y="1221311"/>
                    <a:pt x="283603" y="1201350"/>
                    <a:pt x="287045" y="1163488"/>
                  </a:cubicBezTo>
                  <a:cubicBezTo>
                    <a:pt x="287732" y="1153853"/>
                    <a:pt x="289110" y="1144217"/>
                    <a:pt x="290487" y="1134578"/>
                  </a:cubicBezTo>
                  <a:cubicBezTo>
                    <a:pt x="293929" y="1102226"/>
                    <a:pt x="279474" y="1080197"/>
                    <a:pt x="252629" y="1064368"/>
                  </a:cubicBezTo>
                  <a:cubicBezTo>
                    <a:pt x="198934" y="1033390"/>
                    <a:pt x="145934" y="1001725"/>
                    <a:pt x="92930" y="970751"/>
                  </a:cubicBezTo>
                  <a:cubicBezTo>
                    <a:pt x="53691" y="948034"/>
                    <a:pt x="46811" y="930824"/>
                    <a:pt x="58511" y="886773"/>
                  </a:cubicBezTo>
                  <a:cubicBezTo>
                    <a:pt x="59888" y="882640"/>
                    <a:pt x="60575" y="878511"/>
                    <a:pt x="61953" y="875069"/>
                  </a:cubicBezTo>
                  <a:cubicBezTo>
                    <a:pt x="79162" y="817936"/>
                    <a:pt x="94304" y="806923"/>
                    <a:pt x="152815" y="812430"/>
                  </a:cubicBezTo>
                  <a:cubicBezTo>
                    <a:pt x="209260" y="817936"/>
                    <a:pt x="265706" y="824133"/>
                    <a:pt x="322152" y="831704"/>
                  </a:cubicBezTo>
                  <a:cubicBezTo>
                    <a:pt x="366894" y="837211"/>
                    <a:pt x="386165" y="829636"/>
                    <a:pt x="408885" y="791778"/>
                  </a:cubicBezTo>
                  <a:cubicBezTo>
                    <a:pt x="441233" y="739465"/>
                    <a:pt x="439860" y="722942"/>
                    <a:pt x="402001" y="674070"/>
                  </a:cubicBezTo>
                  <a:cubicBezTo>
                    <a:pt x="366204" y="627951"/>
                    <a:pt x="331100" y="581144"/>
                    <a:pt x="296681" y="534333"/>
                  </a:cubicBezTo>
                  <a:cubicBezTo>
                    <a:pt x="276032" y="506801"/>
                    <a:pt x="276032" y="484085"/>
                    <a:pt x="296681" y="456552"/>
                  </a:cubicBezTo>
                  <a:cubicBezTo>
                    <a:pt x="307007" y="442784"/>
                    <a:pt x="318019" y="429016"/>
                    <a:pt x="331100" y="418003"/>
                  </a:cubicBezTo>
                  <a:cubicBezTo>
                    <a:pt x="357255" y="395978"/>
                    <a:pt x="375156" y="393223"/>
                    <a:pt x="404753" y="409742"/>
                  </a:cubicBezTo>
                  <a:cubicBezTo>
                    <a:pt x="457069" y="438652"/>
                    <a:pt x="510760" y="465497"/>
                    <a:pt x="561009" y="497853"/>
                  </a:cubicBezTo>
                  <a:cubicBezTo>
                    <a:pt x="618832" y="535024"/>
                    <a:pt x="658755" y="510243"/>
                    <a:pt x="700746" y="458617"/>
                  </a:cubicBezTo>
                  <a:cubicBezTo>
                    <a:pt x="714514" y="441407"/>
                    <a:pt x="709694" y="418690"/>
                    <a:pt x="704188" y="398042"/>
                  </a:cubicBezTo>
                  <a:cubicBezTo>
                    <a:pt x="689042" y="339532"/>
                    <a:pt x="673901" y="281022"/>
                    <a:pt x="658755" y="222511"/>
                  </a:cubicBezTo>
                  <a:cubicBezTo>
                    <a:pt x="647742" y="180520"/>
                    <a:pt x="654626" y="163310"/>
                    <a:pt x="691798" y="141285"/>
                  </a:cubicBezTo>
                  <a:cubicBezTo>
                    <a:pt x="700055" y="136465"/>
                    <a:pt x="708317" y="131645"/>
                    <a:pt x="717265" y="127517"/>
                  </a:cubicBezTo>
                  <a:cubicBezTo>
                    <a:pt x="762008" y="106868"/>
                    <a:pt x="781969" y="111684"/>
                    <a:pt x="812256" y="150924"/>
                  </a:cubicBezTo>
                  <a:cubicBezTo>
                    <a:pt x="848741" y="197040"/>
                    <a:pt x="885225" y="243850"/>
                    <a:pt x="921706" y="289970"/>
                  </a:cubicBezTo>
                  <a:cubicBezTo>
                    <a:pt x="956126" y="332648"/>
                    <a:pt x="1036662" y="332648"/>
                    <a:pt x="1071078" y="289279"/>
                  </a:cubicBezTo>
                  <a:cubicBezTo>
                    <a:pt x="1085533" y="270696"/>
                    <a:pt x="1085533" y="247292"/>
                    <a:pt x="1088975" y="225953"/>
                  </a:cubicBezTo>
                  <a:cubicBezTo>
                    <a:pt x="1097237" y="172259"/>
                    <a:pt x="1104121" y="118568"/>
                    <a:pt x="1111005" y="64877"/>
                  </a:cubicBezTo>
                  <a:cubicBezTo>
                    <a:pt x="1116511" y="22200"/>
                    <a:pt x="1128211" y="10496"/>
                    <a:pt x="1170889" y="2925"/>
                  </a:cubicBezTo>
                  <a:cubicBezTo>
                    <a:pt x="1188786" y="-517"/>
                    <a:pt x="1206686" y="-517"/>
                    <a:pt x="1224583" y="861"/>
                  </a:cubicBezTo>
                  <a:close/>
                </a:path>
              </a:pathLst>
            </a:custGeom>
            <a:solidFill>
              <a:schemeClr val="accent2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7" name="Freeform: Shape 5">
              <a:extLst>
                <a:ext uri="{FF2B5EF4-FFF2-40B4-BE49-F238E27FC236}">
                  <a16:creationId xmlns:a16="http://schemas.microsoft.com/office/drawing/2014/main" id="{5637143F-4696-42DE-9272-BDA856155FED}"/>
                </a:ext>
              </a:extLst>
            </p:cNvPr>
            <p:cNvSpPr/>
            <p:nvPr/>
          </p:nvSpPr>
          <p:spPr>
            <a:xfrm>
              <a:off x="9789294" y="4369417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3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CB2B41D2-1BC1-4C1A-B50B-D0BA184E1930}"/>
                </a:ext>
              </a:extLst>
            </p:cNvPr>
            <p:cNvGrpSpPr/>
            <p:nvPr/>
          </p:nvGrpSpPr>
          <p:grpSpPr>
            <a:xfrm>
              <a:off x="9262840" y="5514894"/>
              <a:ext cx="797885" cy="1132885"/>
              <a:chOff x="4160927" y="2978939"/>
              <a:chExt cx="1013906" cy="1439607"/>
            </a:xfrm>
          </p:grpSpPr>
          <p:grpSp>
            <p:nvGrpSpPr>
              <p:cNvPr id="109" name="Group 33">
                <a:extLst>
                  <a:ext uri="{FF2B5EF4-FFF2-40B4-BE49-F238E27FC236}">
                    <a16:creationId xmlns:a16="http://schemas.microsoft.com/office/drawing/2014/main" id="{A9CB49CF-786B-4FCE-8B5E-B70C66AB8CD8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22" name="Freeform: Shape 3">
                  <a:extLst>
                    <a:ext uri="{FF2B5EF4-FFF2-40B4-BE49-F238E27FC236}">
                      <a16:creationId xmlns:a16="http://schemas.microsoft.com/office/drawing/2014/main" id="{217A1B07-3605-4F6F-8D1A-609CE8FF7D91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4">
                  <a:extLst>
                    <a:ext uri="{FF2B5EF4-FFF2-40B4-BE49-F238E27FC236}">
                      <a16:creationId xmlns:a16="http://schemas.microsoft.com/office/drawing/2014/main" id="{67B26916-BD24-48C6-9B1C-3D3EB4D1779A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5">
                  <a:extLst>
                    <a:ext uri="{FF2B5EF4-FFF2-40B4-BE49-F238E27FC236}">
                      <a16:creationId xmlns:a16="http://schemas.microsoft.com/office/drawing/2014/main" id="{5BA86E86-B3E3-41D5-81D3-6E1493B43D13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6">
                  <a:extLst>
                    <a:ext uri="{FF2B5EF4-FFF2-40B4-BE49-F238E27FC236}">
                      <a16:creationId xmlns:a16="http://schemas.microsoft.com/office/drawing/2014/main" id="{00DE5EB1-6E05-466C-934C-404E2B2A0C2D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7">
                  <a:extLst>
                    <a:ext uri="{FF2B5EF4-FFF2-40B4-BE49-F238E27FC236}">
                      <a16:creationId xmlns:a16="http://schemas.microsoft.com/office/drawing/2014/main" id="{8B2A99DA-A570-4579-9362-373E55A9F2DF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8">
                  <a:extLst>
                    <a:ext uri="{FF2B5EF4-FFF2-40B4-BE49-F238E27FC236}">
                      <a16:creationId xmlns:a16="http://schemas.microsoft.com/office/drawing/2014/main" id="{35544E99-882C-4750-8034-9B52B3FA1BCB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8A077AA5-C385-418B-9AAE-05AB11B2CAD3}"/>
                  </a:ext>
                </a:extLst>
              </p:cNvPr>
              <p:cNvGrpSpPr/>
              <p:nvPr/>
            </p:nvGrpSpPr>
            <p:grpSpPr>
              <a:xfrm flipV="1">
                <a:off x="4432815" y="3299472"/>
                <a:ext cx="527929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680FEAC0-AC5C-4405-9726-F75BB4597891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사각형: 둥근 모서리 119">
                  <a:extLst>
                    <a:ext uri="{FF2B5EF4-FFF2-40B4-BE49-F238E27FC236}">
                      <a16:creationId xmlns:a16="http://schemas.microsoft.com/office/drawing/2014/main" id="{F509AF38-0A4E-43BC-A5CF-B354BA61BF40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6FB854D7-B44E-4C43-A293-4445E8AB6BCA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DF5494C-1B77-4D4B-8B5F-9DEABD3F98A0}"/>
                  </a:ext>
                </a:extLst>
              </p:cNvPr>
              <p:cNvGrpSpPr/>
              <p:nvPr/>
            </p:nvGrpSpPr>
            <p:grpSpPr>
              <a:xfrm flipV="1">
                <a:off x="4432815" y="3755468"/>
                <a:ext cx="527929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6" name="사각형: 둥근 모서리 115">
                  <a:extLst>
                    <a:ext uri="{FF2B5EF4-FFF2-40B4-BE49-F238E27FC236}">
                      <a16:creationId xmlns:a16="http://schemas.microsoft.com/office/drawing/2014/main" id="{0061AFB9-3671-42D8-99BA-C8775CF09006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사각형: 둥근 모서리 116">
                  <a:extLst>
                    <a:ext uri="{FF2B5EF4-FFF2-40B4-BE49-F238E27FC236}">
                      <a16:creationId xmlns:a16="http://schemas.microsoft.com/office/drawing/2014/main" id="{8A77FCAA-086E-46C4-98CB-A44C7C773C54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EFF06871-DBB9-4190-AB69-F02BA7005713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F339CAF-B507-42FD-8D7A-0940CEED681F}"/>
                  </a:ext>
                </a:extLst>
              </p:cNvPr>
              <p:cNvGrpSpPr/>
              <p:nvPr/>
            </p:nvGrpSpPr>
            <p:grpSpPr>
              <a:xfrm flipV="1">
                <a:off x="4432815" y="4211464"/>
                <a:ext cx="527929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C671C39A-A7BB-4BCF-A180-6CAB0AE0F4EC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1768559A-641D-4E7A-96CC-68C1748A44C7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사각형: 둥근 모서리 114">
                  <a:extLst>
                    <a:ext uri="{FF2B5EF4-FFF2-40B4-BE49-F238E27FC236}">
                      <a16:creationId xmlns:a16="http://schemas.microsoft.com/office/drawing/2014/main" id="{50B23CFA-2BEA-41CE-8374-3D930B7FDA9C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5FA959E-1F17-4DBD-BCAA-2D1A86CBD3A3}"/>
                </a:ext>
              </a:extLst>
            </p:cNvPr>
            <p:cNvGrpSpPr/>
            <p:nvPr/>
          </p:nvGrpSpPr>
          <p:grpSpPr>
            <a:xfrm>
              <a:off x="8614357" y="5688614"/>
              <a:ext cx="637423" cy="905053"/>
              <a:chOff x="4160927" y="2978939"/>
              <a:chExt cx="1013906" cy="1439607"/>
            </a:xfrm>
          </p:grpSpPr>
          <p:grpSp>
            <p:nvGrpSpPr>
              <p:cNvPr id="129" name="Group 33">
                <a:extLst>
                  <a:ext uri="{FF2B5EF4-FFF2-40B4-BE49-F238E27FC236}">
                    <a16:creationId xmlns:a16="http://schemas.microsoft.com/office/drawing/2014/main" id="{69100D5F-3342-4874-BABA-3B87FF4EFA10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42" name="Freeform: Shape 3">
                  <a:extLst>
                    <a:ext uri="{FF2B5EF4-FFF2-40B4-BE49-F238E27FC236}">
                      <a16:creationId xmlns:a16="http://schemas.microsoft.com/office/drawing/2014/main" id="{AA2091A5-BD72-4D63-BE01-FDC3E6FD2322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4">
                  <a:extLst>
                    <a:ext uri="{FF2B5EF4-FFF2-40B4-BE49-F238E27FC236}">
                      <a16:creationId xmlns:a16="http://schemas.microsoft.com/office/drawing/2014/main" id="{6A535207-005F-4E06-B1CF-E3A7E44D2B36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5">
                  <a:extLst>
                    <a:ext uri="{FF2B5EF4-FFF2-40B4-BE49-F238E27FC236}">
                      <a16:creationId xmlns:a16="http://schemas.microsoft.com/office/drawing/2014/main" id="{02B4E635-3740-4275-9789-BB6E7707C7EB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6">
                  <a:extLst>
                    <a:ext uri="{FF2B5EF4-FFF2-40B4-BE49-F238E27FC236}">
                      <a16:creationId xmlns:a16="http://schemas.microsoft.com/office/drawing/2014/main" id="{FA537EF4-0C4C-4A38-94B5-1F03252AB9AB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7">
                  <a:extLst>
                    <a:ext uri="{FF2B5EF4-FFF2-40B4-BE49-F238E27FC236}">
                      <a16:creationId xmlns:a16="http://schemas.microsoft.com/office/drawing/2014/main" id="{CCA6896B-B6F7-4785-9858-46789C9E6667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8">
                  <a:extLst>
                    <a:ext uri="{FF2B5EF4-FFF2-40B4-BE49-F238E27FC236}">
                      <a16:creationId xmlns:a16="http://schemas.microsoft.com/office/drawing/2014/main" id="{55BC5367-2DF2-4BAE-ADE8-42AA77E4DF25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800C304-7140-4D47-B3E4-AC376277D3CF}"/>
                  </a:ext>
                </a:extLst>
              </p:cNvPr>
              <p:cNvGrpSpPr/>
              <p:nvPr/>
            </p:nvGrpSpPr>
            <p:grpSpPr>
              <a:xfrm flipV="1">
                <a:off x="4432815" y="3299472"/>
                <a:ext cx="527929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F785FE37-8699-4EC5-A36B-1AF49A52E2F0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DC6A69BE-9C29-4B44-A5EF-8DC6B1334C48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0EA2C2CD-C029-4D2E-B32C-63E61A07D70D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7FD57F72-1A4B-44A9-B540-AB5328492419}"/>
                  </a:ext>
                </a:extLst>
              </p:cNvPr>
              <p:cNvGrpSpPr/>
              <p:nvPr/>
            </p:nvGrpSpPr>
            <p:grpSpPr>
              <a:xfrm flipV="1">
                <a:off x="4432815" y="3755468"/>
                <a:ext cx="527929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6" name="사각형: 둥근 모서리 135">
                  <a:extLst>
                    <a:ext uri="{FF2B5EF4-FFF2-40B4-BE49-F238E27FC236}">
                      <a16:creationId xmlns:a16="http://schemas.microsoft.com/office/drawing/2014/main" id="{E0531934-7718-4F3F-926C-13BFB884C47B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사각형: 둥근 모서리 136">
                  <a:extLst>
                    <a:ext uri="{FF2B5EF4-FFF2-40B4-BE49-F238E27FC236}">
                      <a16:creationId xmlns:a16="http://schemas.microsoft.com/office/drawing/2014/main" id="{7AAA9C77-F4BD-49C1-A7E5-13B447A266DE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AB3FC8BE-41C8-4945-897C-FB70C45694B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729513D7-898B-4557-ADB6-A6D7ABD3D624}"/>
                  </a:ext>
                </a:extLst>
              </p:cNvPr>
              <p:cNvGrpSpPr/>
              <p:nvPr/>
            </p:nvGrpSpPr>
            <p:grpSpPr>
              <a:xfrm flipV="1">
                <a:off x="4432815" y="4211464"/>
                <a:ext cx="527929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50612205-ADFF-401B-8A51-D01EB1ACCE55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1BC602DC-F252-44AD-A4D7-75D6D018D345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95B3ABF6-5119-40F7-BF0C-C89FC44DBDA7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07B9AD3E-B99E-427A-81A1-DEED921293F6}"/>
                </a:ext>
              </a:extLst>
            </p:cNvPr>
            <p:cNvGrpSpPr/>
            <p:nvPr/>
          </p:nvGrpSpPr>
          <p:grpSpPr>
            <a:xfrm>
              <a:off x="10071796" y="5688614"/>
              <a:ext cx="637423" cy="905053"/>
              <a:chOff x="4160927" y="2978939"/>
              <a:chExt cx="1013906" cy="1439607"/>
            </a:xfrm>
          </p:grpSpPr>
          <p:grpSp>
            <p:nvGrpSpPr>
              <p:cNvPr id="149" name="Group 33">
                <a:extLst>
                  <a:ext uri="{FF2B5EF4-FFF2-40B4-BE49-F238E27FC236}">
                    <a16:creationId xmlns:a16="http://schemas.microsoft.com/office/drawing/2014/main" id="{54AB13A6-32FB-4187-B6DD-ABFD750D87BC}"/>
                  </a:ext>
                </a:extLst>
              </p:cNvPr>
              <p:cNvGrpSpPr/>
              <p:nvPr/>
            </p:nvGrpSpPr>
            <p:grpSpPr>
              <a:xfrm>
                <a:off x="4160927" y="2978939"/>
                <a:ext cx="1013906" cy="1439607"/>
                <a:chOff x="5537539" y="2335977"/>
                <a:chExt cx="1157120" cy="2061311"/>
              </a:xfrm>
              <a:solidFill>
                <a:schemeClr val="accent1"/>
              </a:solidFill>
            </p:grpSpPr>
            <p:sp>
              <p:nvSpPr>
                <p:cNvPr id="162" name="Freeform: Shape 3">
                  <a:extLst>
                    <a:ext uri="{FF2B5EF4-FFF2-40B4-BE49-F238E27FC236}">
                      <a16:creationId xmlns:a16="http://schemas.microsoft.com/office/drawing/2014/main" id="{86803A9D-F2EE-4F30-9AFA-CACF318C1AB4}"/>
                    </a:ext>
                  </a:extLst>
                </p:cNvPr>
                <p:cNvSpPr/>
                <p:nvPr/>
              </p:nvSpPr>
              <p:spPr>
                <a:xfrm>
                  <a:off x="5537852" y="2496480"/>
                  <a:ext cx="1156465" cy="606268"/>
                </a:xfrm>
                <a:custGeom>
                  <a:avLst/>
                  <a:gdLst>
                    <a:gd name="connsiteX0" fmla="*/ 701 w 1156465"/>
                    <a:gd name="connsiteY0" fmla="*/ 0 h 606268"/>
                    <a:gd name="connsiteX1" fmla="*/ 143682 w 1156465"/>
                    <a:gd name="connsiteY1" fmla="*/ 60977 h 606268"/>
                    <a:gd name="connsiteX2" fmla="*/ 393899 w 1156465"/>
                    <a:gd name="connsiteY2" fmla="*/ 96723 h 606268"/>
                    <a:gd name="connsiteX3" fmla="*/ 619935 w 1156465"/>
                    <a:gd name="connsiteY3" fmla="*/ 103381 h 606268"/>
                    <a:gd name="connsiteX4" fmla="*/ 1035562 w 1156465"/>
                    <a:gd name="connsiteY4" fmla="*/ 55721 h 606268"/>
                    <a:gd name="connsiteX5" fmla="*/ 1157867 w 1156465"/>
                    <a:gd name="connsiteY5" fmla="*/ 350 h 606268"/>
                    <a:gd name="connsiteX6" fmla="*/ 1157867 w 1156465"/>
                    <a:gd name="connsiteY6" fmla="*/ 15069 h 606268"/>
                    <a:gd name="connsiteX7" fmla="*/ 1158217 w 1156465"/>
                    <a:gd name="connsiteY7" fmla="*/ 477305 h 606268"/>
                    <a:gd name="connsiteX8" fmla="*/ 1136490 w 1156465"/>
                    <a:gd name="connsiteY8" fmla="*/ 519007 h 606268"/>
                    <a:gd name="connsiteX9" fmla="*/ 1049229 w 1156465"/>
                    <a:gd name="connsiteY9" fmla="*/ 557206 h 606268"/>
                    <a:gd name="connsiteX10" fmla="*/ 819338 w 1156465"/>
                    <a:gd name="connsiteY10" fmla="*/ 598558 h 606268"/>
                    <a:gd name="connsiteX11" fmla="*/ 524264 w 1156465"/>
                    <a:gd name="connsiteY11" fmla="*/ 609072 h 606268"/>
                    <a:gd name="connsiteX12" fmla="*/ 129314 w 1156465"/>
                    <a:gd name="connsiteY12" fmla="*/ 562112 h 606268"/>
                    <a:gd name="connsiteX13" fmla="*/ 31890 w 1156465"/>
                    <a:gd name="connsiteY13" fmla="*/ 524264 h 606268"/>
                    <a:gd name="connsiteX14" fmla="*/ 0 w 1156465"/>
                    <a:gd name="connsiteY14" fmla="*/ 469945 h 606268"/>
                    <a:gd name="connsiteX15" fmla="*/ 701 w 1156465"/>
                    <a:gd name="connsiteY15" fmla="*/ 15420 h 606268"/>
                    <a:gd name="connsiteX16" fmla="*/ 701 w 1156465"/>
                    <a:gd name="connsiteY16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701" y="0"/>
                      </a:moveTo>
                      <a:cubicBezTo>
                        <a:pt x="43805" y="34344"/>
                        <a:pt x="93568" y="48712"/>
                        <a:pt x="143682" y="60977"/>
                      </a:cubicBezTo>
                      <a:cubicBezTo>
                        <a:pt x="226036" y="80953"/>
                        <a:pt x="309442" y="92517"/>
                        <a:pt x="393899" y="96723"/>
                      </a:cubicBezTo>
                      <a:cubicBezTo>
                        <a:pt x="469244" y="100577"/>
                        <a:pt x="544590" y="104432"/>
                        <a:pt x="619935" y="103381"/>
                      </a:cubicBezTo>
                      <a:cubicBezTo>
                        <a:pt x="759762" y="101278"/>
                        <a:pt x="899239" y="91466"/>
                        <a:pt x="1035562" y="55721"/>
                      </a:cubicBezTo>
                      <a:cubicBezTo>
                        <a:pt x="1078667" y="44506"/>
                        <a:pt x="1120369" y="30138"/>
                        <a:pt x="1157867" y="350"/>
                      </a:cubicBezTo>
                      <a:cubicBezTo>
                        <a:pt x="1157867" y="6308"/>
                        <a:pt x="1157867" y="10864"/>
                        <a:pt x="1157867" y="15069"/>
                      </a:cubicBezTo>
                      <a:cubicBezTo>
                        <a:pt x="1157867" y="169264"/>
                        <a:pt x="1157516" y="323109"/>
                        <a:pt x="1158217" y="477305"/>
                      </a:cubicBezTo>
                      <a:cubicBezTo>
                        <a:pt x="1158217" y="496579"/>
                        <a:pt x="1150858" y="508845"/>
                        <a:pt x="1136490" y="519007"/>
                      </a:cubicBezTo>
                      <a:cubicBezTo>
                        <a:pt x="1109856" y="537581"/>
                        <a:pt x="1079718" y="548094"/>
                        <a:pt x="1049229" y="557206"/>
                      </a:cubicBezTo>
                      <a:cubicBezTo>
                        <a:pt x="974234" y="579284"/>
                        <a:pt x="897137" y="590148"/>
                        <a:pt x="819338" y="598558"/>
                      </a:cubicBezTo>
                      <a:cubicBezTo>
                        <a:pt x="721214" y="609072"/>
                        <a:pt x="622739" y="610824"/>
                        <a:pt x="524264" y="609072"/>
                      </a:cubicBezTo>
                      <a:cubicBezTo>
                        <a:pt x="391095" y="606618"/>
                        <a:pt x="258628" y="596806"/>
                        <a:pt x="129314" y="562112"/>
                      </a:cubicBezTo>
                      <a:cubicBezTo>
                        <a:pt x="96022" y="553001"/>
                        <a:pt x="63781" y="538632"/>
                        <a:pt x="31890" y="524264"/>
                      </a:cubicBezTo>
                      <a:cubicBezTo>
                        <a:pt x="9462" y="514452"/>
                        <a:pt x="0" y="496579"/>
                        <a:pt x="0" y="469945"/>
                      </a:cubicBezTo>
                      <a:cubicBezTo>
                        <a:pt x="1051" y="318554"/>
                        <a:pt x="701" y="166811"/>
                        <a:pt x="701" y="15420"/>
                      </a:cubicBezTo>
                      <a:cubicBezTo>
                        <a:pt x="701" y="11214"/>
                        <a:pt x="701" y="6658"/>
                        <a:pt x="701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4">
                  <a:extLst>
                    <a:ext uri="{FF2B5EF4-FFF2-40B4-BE49-F238E27FC236}">
                      <a16:creationId xmlns:a16="http://schemas.microsoft.com/office/drawing/2014/main" id="{2F233846-7B85-4B0E-96EC-1238AC4C14F7}"/>
                    </a:ext>
                  </a:extLst>
                </p:cNvPr>
                <p:cNvSpPr/>
                <p:nvPr/>
              </p:nvSpPr>
              <p:spPr>
                <a:xfrm>
                  <a:off x="5538194" y="3144451"/>
                  <a:ext cx="1156465" cy="606268"/>
                </a:xfrm>
                <a:custGeom>
                  <a:avLst/>
                  <a:gdLst>
                    <a:gd name="connsiteX0" fmla="*/ 1157875 w 1156465"/>
                    <a:gd name="connsiteY0" fmla="*/ 3154 h 606268"/>
                    <a:gd name="connsiteX1" fmla="*/ 1157875 w 1156465"/>
                    <a:gd name="connsiteY1" fmla="*/ 12616 h 606268"/>
                    <a:gd name="connsiteX2" fmla="*/ 1158226 w 1156465"/>
                    <a:gd name="connsiteY2" fmla="*/ 478706 h 606268"/>
                    <a:gd name="connsiteX3" fmla="*/ 1141404 w 1156465"/>
                    <a:gd name="connsiteY3" fmla="*/ 513751 h 606268"/>
                    <a:gd name="connsiteX4" fmla="*/ 1043981 w 1156465"/>
                    <a:gd name="connsiteY4" fmla="*/ 557556 h 606268"/>
                    <a:gd name="connsiteX5" fmla="*/ 802525 w 1156465"/>
                    <a:gd name="connsiteY5" fmla="*/ 598909 h 606268"/>
                    <a:gd name="connsiteX6" fmla="*/ 525324 w 1156465"/>
                    <a:gd name="connsiteY6" fmla="*/ 608371 h 606268"/>
                    <a:gd name="connsiteX7" fmla="*/ 132827 w 1156465"/>
                    <a:gd name="connsiteY7" fmla="*/ 562112 h 606268"/>
                    <a:gd name="connsiteX8" fmla="*/ 34001 w 1156465"/>
                    <a:gd name="connsiteY8" fmla="*/ 524615 h 606268"/>
                    <a:gd name="connsiteX9" fmla="*/ 8 w 1156465"/>
                    <a:gd name="connsiteY9" fmla="*/ 467843 h 606268"/>
                    <a:gd name="connsiteX10" fmla="*/ 709 w 1156465"/>
                    <a:gd name="connsiteY10" fmla="*/ 14368 h 606268"/>
                    <a:gd name="connsiteX11" fmla="*/ 709 w 1156465"/>
                    <a:gd name="connsiteY11" fmla="*/ 0 h 606268"/>
                    <a:gd name="connsiteX12" fmla="*/ 225694 w 1156465"/>
                    <a:gd name="connsiteY12" fmla="*/ 76046 h 606268"/>
                    <a:gd name="connsiteX13" fmla="*/ 659193 w 1156465"/>
                    <a:gd name="connsiteY13" fmla="*/ 101278 h 606268"/>
                    <a:gd name="connsiteX14" fmla="*/ 1020151 w 1156465"/>
                    <a:gd name="connsiteY14" fmla="*/ 58174 h 606268"/>
                    <a:gd name="connsiteX15" fmla="*/ 1082530 w 1156465"/>
                    <a:gd name="connsiteY15" fmla="*/ 39250 h 606268"/>
                    <a:gd name="connsiteX16" fmla="*/ 1157875 w 1156465"/>
                    <a:gd name="connsiteY16" fmla="*/ 3154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606268">
                      <a:moveTo>
                        <a:pt x="1157875" y="3154"/>
                      </a:moveTo>
                      <a:cubicBezTo>
                        <a:pt x="1157875" y="4906"/>
                        <a:pt x="1157875" y="8761"/>
                        <a:pt x="1157875" y="12616"/>
                      </a:cubicBezTo>
                      <a:cubicBezTo>
                        <a:pt x="1157875" y="167863"/>
                        <a:pt x="1157875" y="323460"/>
                        <a:pt x="1158226" y="478706"/>
                      </a:cubicBezTo>
                      <a:cubicBezTo>
                        <a:pt x="1158226" y="493776"/>
                        <a:pt x="1152619" y="504990"/>
                        <a:pt x="1141404" y="513751"/>
                      </a:cubicBezTo>
                      <a:cubicBezTo>
                        <a:pt x="1112668" y="536530"/>
                        <a:pt x="1078675" y="547393"/>
                        <a:pt x="1043981" y="557556"/>
                      </a:cubicBezTo>
                      <a:cubicBezTo>
                        <a:pt x="965131" y="580335"/>
                        <a:pt x="884178" y="591199"/>
                        <a:pt x="802525" y="598909"/>
                      </a:cubicBezTo>
                      <a:cubicBezTo>
                        <a:pt x="710358" y="607670"/>
                        <a:pt x="617841" y="610473"/>
                        <a:pt x="525324" y="608371"/>
                      </a:cubicBezTo>
                      <a:cubicBezTo>
                        <a:pt x="393206" y="605217"/>
                        <a:pt x="261089" y="596105"/>
                        <a:pt x="132827" y="562112"/>
                      </a:cubicBezTo>
                      <a:cubicBezTo>
                        <a:pt x="98833" y="553351"/>
                        <a:pt x="66242" y="538632"/>
                        <a:pt x="34001" y="524615"/>
                      </a:cubicBezTo>
                      <a:cubicBezTo>
                        <a:pt x="10522" y="514101"/>
                        <a:pt x="-342" y="495878"/>
                        <a:pt x="8" y="467843"/>
                      </a:cubicBezTo>
                      <a:cubicBezTo>
                        <a:pt x="1410" y="316801"/>
                        <a:pt x="709" y="165760"/>
                        <a:pt x="709" y="14368"/>
                      </a:cubicBezTo>
                      <a:cubicBezTo>
                        <a:pt x="709" y="9812"/>
                        <a:pt x="709" y="5257"/>
                        <a:pt x="709" y="0"/>
                      </a:cubicBezTo>
                      <a:cubicBezTo>
                        <a:pt x="69046" y="48712"/>
                        <a:pt x="147545" y="62729"/>
                        <a:pt x="225694" y="76046"/>
                      </a:cubicBezTo>
                      <a:cubicBezTo>
                        <a:pt x="369026" y="100928"/>
                        <a:pt x="514110" y="105484"/>
                        <a:pt x="659193" y="101278"/>
                      </a:cubicBezTo>
                      <a:cubicBezTo>
                        <a:pt x="780797" y="97774"/>
                        <a:pt x="901700" y="87261"/>
                        <a:pt x="1020151" y="58174"/>
                      </a:cubicBezTo>
                      <a:cubicBezTo>
                        <a:pt x="1041177" y="52917"/>
                        <a:pt x="1062554" y="47660"/>
                        <a:pt x="1082530" y="39250"/>
                      </a:cubicBezTo>
                      <a:cubicBezTo>
                        <a:pt x="1107762" y="29087"/>
                        <a:pt x="1132293" y="15770"/>
                        <a:pt x="1157875" y="315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5">
                  <a:extLst>
                    <a:ext uri="{FF2B5EF4-FFF2-40B4-BE49-F238E27FC236}">
                      <a16:creationId xmlns:a16="http://schemas.microsoft.com/office/drawing/2014/main" id="{5E1864CF-F69B-40F7-9BA2-FA88271BB513}"/>
                    </a:ext>
                  </a:extLst>
                </p:cNvPr>
                <p:cNvSpPr/>
                <p:nvPr/>
              </p:nvSpPr>
              <p:spPr>
                <a:xfrm>
                  <a:off x="5538187" y="3791020"/>
                  <a:ext cx="1156465" cy="606268"/>
                </a:xfrm>
                <a:custGeom>
                  <a:avLst/>
                  <a:gdLst>
                    <a:gd name="connsiteX0" fmla="*/ 365 w 1156465"/>
                    <a:gd name="connsiteY0" fmla="*/ 0 h 606268"/>
                    <a:gd name="connsiteX1" fmla="*/ 188554 w 1156465"/>
                    <a:gd name="connsiteY1" fmla="*/ 69738 h 606268"/>
                    <a:gd name="connsiteX2" fmla="*/ 443677 w 1156465"/>
                    <a:gd name="connsiteY2" fmla="*/ 98825 h 606268"/>
                    <a:gd name="connsiteX3" fmla="*/ 609787 w 1156465"/>
                    <a:gd name="connsiteY3" fmla="*/ 102680 h 606268"/>
                    <a:gd name="connsiteX4" fmla="*/ 1014199 w 1156465"/>
                    <a:gd name="connsiteY4" fmla="*/ 59575 h 606268"/>
                    <a:gd name="connsiteX5" fmla="*/ 1118982 w 1156465"/>
                    <a:gd name="connsiteY5" fmla="*/ 23480 h 606268"/>
                    <a:gd name="connsiteX6" fmla="*/ 1155779 w 1156465"/>
                    <a:gd name="connsiteY6" fmla="*/ 1402 h 606268"/>
                    <a:gd name="connsiteX7" fmla="*/ 1156480 w 1156465"/>
                    <a:gd name="connsiteY7" fmla="*/ 14719 h 606268"/>
                    <a:gd name="connsiteX8" fmla="*/ 1156830 w 1156465"/>
                    <a:gd name="connsiteY8" fmla="*/ 479407 h 606268"/>
                    <a:gd name="connsiteX9" fmla="*/ 1140359 w 1156465"/>
                    <a:gd name="connsiteY9" fmla="*/ 513400 h 606268"/>
                    <a:gd name="connsiteX10" fmla="*/ 1071322 w 1156465"/>
                    <a:gd name="connsiteY10" fmla="*/ 548445 h 606268"/>
                    <a:gd name="connsiteX11" fmla="*/ 864210 w 1156465"/>
                    <a:gd name="connsiteY11" fmla="*/ 592601 h 606268"/>
                    <a:gd name="connsiteX12" fmla="*/ 523227 w 1156465"/>
                    <a:gd name="connsiteY12" fmla="*/ 608371 h 606268"/>
                    <a:gd name="connsiteX13" fmla="*/ 147902 w 1156465"/>
                    <a:gd name="connsiteY13" fmla="*/ 566668 h 606268"/>
                    <a:gd name="connsiteX14" fmla="*/ 43119 w 1156465"/>
                    <a:gd name="connsiteY14" fmla="*/ 530923 h 606268"/>
                    <a:gd name="connsiteX15" fmla="*/ 18238 w 1156465"/>
                    <a:gd name="connsiteY15" fmla="*/ 515503 h 606268"/>
                    <a:gd name="connsiteX16" fmla="*/ 15 w 1156465"/>
                    <a:gd name="connsiteY16" fmla="*/ 478356 h 606268"/>
                    <a:gd name="connsiteX17" fmla="*/ 365 w 1156465"/>
                    <a:gd name="connsiteY17" fmla="*/ 16120 h 606268"/>
                    <a:gd name="connsiteX18" fmla="*/ 365 w 1156465"/>
                    <a:gd name="connsiteY18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6465" h="606268">
                      <a:moveTo>
                        <a:pt x="365" y="0"/>
                      </a:moveTo>
                      <a:cubicBezTo>
                        <a:pt x="57838" y="42404"/>
                        <a:pt x="123020" y="56421"/>
                        <a:pt x="188554" y="69738"/>
                      </a:cubicBezTo>
                      <a:cubicBezTo>
                        <a:pt x="272660" y="86560"/>
                        <a:pt x="357818" y="95671"/>
                        <a:pt x="443677" y="98825"/>
                      </a:cubicBezTo>
                      <a:cubicBezTo>
                        <a:pt x="499047" y="100928"/>
                        <a:pt x="554417" y="103381"/>
                        <a:pt x="609787" y="102680"/>
                      </a:cubicBezTo>
                      <a:cubicBezTo>
                        <a:pt x="745759" y="100227"/>
                        <a:pt x="881381" y="92167"/>
                        <a:pt x="1014199" y="59575"/>
                      </a:cubicBezTo>
                      <a:cubicBezTo>
                        <a:pt x="1049945" y="50814"/>
                        <a:pt x="1084639" y="36797"/>
                        <a:pt x="1118982" y="23480"/>
                      </a:cubicBezTo>
                      <a:cubicBezTo>
                        <a:pt x="1131949" y="18573"/>
                        <a:pt x="1142813" y="9462"/>
                        <a:pt x="1155779" y="1402"/>
                      </a:cubicBezTo>
                      <a:cubicBezTo>
                        <a:pt x="1156129" y="5957"/>
                        <a:pt x="1156480" y="10163"/>
                        <a:pt x="1156480" y="14719"/>
                      </a:cubicBezTo>
                      <a:cubicBezTo>
                        <a:pt x="1156480" y="169615"/>
                        <a:pt x="1156480" y="324511"/>
                        <a:pt x="1156830" y="479407"/>
                      </a:cubicBezTo>
                      <a:cubicBezTo>
                        <a:pt x="1156830" y="494126"/>
                        <a:pt x="1152625" y="506392"/>
                        <a:pt x="1140359" y="513400"/>
                      </a:cubicBezTo>
                      <a:cubicBezTo>
                        <a:pt x="1117931" y="526367"/>
                        <a:pt x="1095503" y="539684"/>
                        <a:pt x="1071322" y="548445"/>
                      </a:cubicBezTo>
                      <a:cubicBezTo>
                        <a:pt x="1004387" y="572625"/>
                        <a:pt x="934649" y="583489"/>
                        <a:pt x="864210" y="592601"/>
                      </a:cubicBezTo>
                      <a:cubicBezTo>
                        <a:pt x="751016" y="606969"/>
                        <a:pt x="637472" y="610473"/>
                        <a:pt x="523227" y="608371"/>
                      </a:cubicBezTo>
                      <a:cubicBezTo>
                        <a:pt x="396717" y="606268"/>
                        <a:pt x="271258" y="596806"/>
                        <a:pt x="147902" y="566668"/>
                      </a:cubicBezTo>
                      <a:cubicBezTo>
                        <a:pt x="112157" y="557907"/>
                        <a:pt x="77813" y="543539"/>
                        <a:pt x="43119" y="530923"/>
                      </a:cubicBezTo>
                      <a:cubicBezTo>
                        <a:pt x="34008" y="527769"/>
                        <a:pt x="25948" y="521461"/>
                        <a:pt x="18238" y="515503"/>
                      </a:cubicBezTo>
                      <a:cubicBezTo>
                        <a:pt x="5622" y="506392"/>
                        <a:pt x="-336" y="494827"/>
                        <a:pt x="15" y="478356"/>
                      </a:cubicBezTo>
                      <a:cubicBezTo>
                        <a:pt x="365" y="324161"/>
                        <a:pt x="365" y="170316"/>
                        <a:pt x="365" y="16120"/>
                      </a:cubicBezTo>
                      <a:cubicBezTo>
                        <a:pt x="365" y="11565"/>
                        <a:pt x="365" y="7009"/>
                        <a:pt x="365" y="0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6">
                  <a:extLst>
                    <a:ext uri="{FF2B5EF4-FFF2-40B4-BE49-F238E27FC236}">
                      <a16:creationId xmlns:a16="http://schemas.microsoft.com/office/drawing/2014/main" id="{139656F1-3337-4943-A785-7838BC7931F6}"/>
                    </a:ext>
                  </a:extLst>
                </p:cNvPr>
                <p:cNvSpPr/>
                <p:nvPr/>
              </p:nvSpPr>
              <p:spPr>
                <a:xfrm>
                  <a:off x="5537539" y="2335977"/>
                  <a:ext cx="1156465" cy="245311"/>
                </a:xfrm>
                <a:custGeom>
                  <a:avLst/>
                  <a:gdLst>
                    <a:gd name="connsiteX0" fmla="*/ 576442 w 1156465"/>
                    <a:gd name="connsiteY0" fmla="*/ 3504 h 245310"/>
                    <a:gd name="connsiteX1" fmla="*/ 913920 w 1156465"/>
                    <a:gd name="connsiteY1" fmla="*/ 26984 h 245310"/>
                    <a:gd name="connsiteX2" fmla="*/ 1101758 w 1156465"/>
                    <a:gd name="connsiteY2" fmla="*/ 75696 h 245310"/>
                    <a:gd name="connsiteX3" fmla="*/ 1147666 w 1156465"/>
                    <a:gd name="connsiteY3" fmla="*/ 105133 h 245310"/>
                    <a:gd name="connsiteX4" fmla="*/ 1147666 w 1156465"/>
                    <a:gd name="connsiteY4" fmla="*/ 147186 h 245310"/>
                    <a:gd name="connsiteX5" fmla="*/ 1100706 w 1156465"/>
                    <a:gd name="connsiteY5" fmla="*/ 176974 h 245310"/>
                    <a:gd name="connsiteX6" fmla="*/ 926536 w 1156465"/>
                    <a:gd name="connsiteY6" fmla="*/ 223233 h 245310"/>
                    <a:gd name="connsiteX7" fmla="*/ 650386 w 1156465"/>
                    <a:gd name="connsiteY7" fmla="*/ 247413 h 245310"/>
                    <a:gd name="connsiteX8" fmla="*/ 230904 w 1156465"/>
                    <a:gd name="connsiteY8" fmla="*/ 223233 h 245310"/>
                    <a:gd name="connsiteX9" fmla="*/ 70401 w 1156465"/>
                    <a:gd name="connsiteY9" fmla="*/ 182231 h 245310"/>
                    <a:gd name="connsiteX10" fmla="*/ 19937 w 1156465"/>
                    <a:gd name="connsiteY10" fmla="*/ 155247 h 245310"/>
                    <a:gd name="connsiteX11" fmla="*/ 19236 w 1156465"/>
                    <a:gd name="connsiteY11" fmla="*/ 98124 h 245310"/>
                    <a:gd name="connsiteX12" fmla="*/ 98437 w 1156465"/>
                    <a:gd name="connsiteY12" fmla="*/ 60276 h 245310"/>
                    <a:gd name="connsiteX13" fmla="*/ 319917 w 1156465"/>
                    <a:gd name="connsiteY13" fmla="*/ 17172 h 245310"/>
                    <a:gd name="connsiteX14" fmla="*/ 576092 w 1156465"/>
                    <a:gd name="connsiteY14" fmla="*/ 0 h 245310"/>
                    <a:gd name="connsiteX15" fmla="*/ 576442 w 1156465"/>
                    <a:gd name="connsiteY15" fmla="*/ 3504 h 24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156465" h="245310">
                      <a:moveTo>
                        <a:pt x="576442" y="3504"/>
                      </a:moveTo>
                      <a:cubicBezTo>
                        <a:pt x="689636" y="3855"/>
                        <a:pt x="802128" y="9812"/>
                        <a:pt x="913920" y="26984"/>
                      </a:cubicBezTo>
                      <a:cubicBezTo>
                        <a:pt x="978401" y="36797"/>
                        <a:pt x="1042182" y="49062"/>
                        <a:pt x="1101758" y="75696"/>
                      </a:cubicBezTo>
                      <a:cubicBezTo>
                        <a:pt x="1118228" y="83055"/>
                        <a:pt x="1133648" y="93569"/>
                        <a:pt x="1147666" y="105133"/>
                      </a:cubicBezTo>
                      <a:cubicBezTo>
                        <a:pt x="1162735" y="117749"/>
                        <a:pt x="1162735" y="134570"/>
                        <a:pt x="1147666" y="147186"/>
                      </a:cubicBezTo>
                      <a:cubicBezTo>
                        <a:pt x="1133648" y="159102"/>
                        <a:pt x="1117528" y="169615"/>
                        <a:pt x="1100706" y="176974"/>
                      </a:cubicBezTo>
                      <a:cubicBezTo>
                        <a:pt x="1044986" y="201856"/>
                        <a:pt x="986111" y="213771"/>
                        <a:pt x="926536" y="223233"/>
                      </a:cubicBezTo>
                      <a:cubicBezTo>
                        <a:pt x="835070" y="237951"/>
                        <a:pt x="742903" y="244960"/>
                        <a:pt x="650386" y="247413"/>
                      </a:cubicBezTo>
                      <a:cubicBezTo>
                        <a:pt x="509858" y="251268"/>
                        <a:pt x="370031" y="244960"/>
                        <a:pt x="230904" y="223233"/>
                      </a:cubicBezTo>
                      <a:cubicBezTo>
                        <a:pt x="176585" y="214472"/>
                        <a:pt x="122267" y="203257"/>
                        <a:pt x="70401" y="182231"/>
                      </a:cubicBezTo>
                      <a:cubicBezTo>
                        <a:pt x="52879" y="175222"/>
                        <a:pt x="35357" y="166110"/>
                        <a:pt x="19937" y="155247"/>
                      </a:cubicBezTo>
                      <a:cubicBezTo>
                        <a:pt x="-5996" y="137024"/>
                        <a:pt x="-7047" y="114946"/>
                        <a:pt x="19236" y="98124"/>
                      </a:cubicBezTo>
                      <a:cubicBezTo>
                        <a:pt x="43767" y="82354"/>
                        <a:pt x="70751" y="69738"/>
                        <a:pt x="98437" y="60276"/>
                      </a:cubicBezTo>
                      <a:cubicBezTo>
                        <a:pt x="170278" y="35745"/>
                        <a:pt x="244922" y="24181"/>
                        <a:pt x="319917" y="17172"/>
                      </a:cubicBezTo>
                      <a:cubicBezTo>
                        <a:pt x="405075" y="9462"/>
                        <a:pt x="490934" y="5607"/>
                        <a:pt x="576092" y="0"/>
                      </a:cubicBezTo>
                      <a:cubicBezTo>
                        <a:pt x="576442" y="1051"/>
                        <a:pt x="576442" y="2103"/>
                        <a:pt x="576442" y="350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7">
                  <a:extLst>
                    <a:ext uri="{FF2B5EF4-FFF2-40B4-BE49-F238E27FC236}">
                      <a16:creationId xmlns:a16="http://schemas.microsoft.com/office/drawing/2014/main" id="{CB66904B-B10A-4DE3-A490-CD210740EC31}"/>
                    </a:ext>
                  </a:extLst>
                </p:cNvPr>
                <p:cNvSpPr/>
                <p:nvPr/>
              </p:nvSpPr>
              <p:spPr>
                <a:xfrm>
                  <a:off x="5537671" y="3699734"/>
                  <a:ext cx="1156465" cy="175222"/>
                </a:xfrm>
                <a:custGeom>
                  <a:avLst/>
                  <a:gdLst>
                    <a:gd name="connsiteX0" fmla="*/ 574909 w 1156465"/>
                    <a:gd name="connsiteY0" fmla="*/ 177146 h 175221"/>
                    <a:gd name="connsiteX1" fmla="*/ 204490 w 1156465"/>
                    <a:gd name="connsiteY1" fmla="*/ 148409 h 175221"/>
                    <a:gd name="connsiteX2" fmla="*/ 57303 w 1156465"/>
                    <a:gd name="connsiteY2" fmla="*/ 106706 h 175221"/>
                    <a:gd name="connsiteX3" fmla="*/ 13147 w 1156465"/>
                    <a:gd name="connsiteY3" fmla="*/ 79372 h 175221"/>
                    <a:gd name="connsiteX4" fmla="*/ 12096 w 1156465"/>
                    <a:gd name="connsiteY4" fmla="*/ 33463 h 175221"/>
                    <a:gd name="connsiteX5" fmla="*/ 52747 w 1156465"/>
                    <a:gd name="connsiteY5" fmla="*/ 7180 h 175221"/>
                    <a:gd name="connsiteX6" fmla="*/ 63261 w 1156465"/>
                    <a:gd name="connsiteY6" fmla="*/ 7180 h 175221"/>
                    <a:gd name="connsiteX7" fmla="*/ 314529 w 1156465"/>
                    <a:gd name="connsiteY7" fmla="*/ 56593 h 175221"/>
                    <a:gd name="connsiteX8" fmla="*/ 601893 w 1156465"/>
                    <a:gd name="connsiteY8" fmla="*/ 68858 h 175221"/>
                    <a:gd name="connsiteX9" fmla="*/ 981424 w 1156465"/>
                    <a:gd name="connsiteY9" fmla="*/ 30309 h 175221"/>
                    <a:gd name="connsiteX10" fmla="*/ 1079548 w 1156465"/>
                    <a:gd name="connsiteY10" fmla="*/ 1924 h 175221"/>
                    <a:gd name="connsiteX11" fmla="*/ 1090412 w 1156465"/>
                    <a:gd name="connsiteY11" fmla="*/ 522 h 175221"/>
                    <a:gd name="connsiteX12" fmla="*/ 1146833 w 1156465"/>
                    <a:gd name="connsiteY12" fmla="*/ 34515 h 175221"/>
                    <a:gd name="connsiteX13" fmla="*/ 1147184 w 1156465"/>
                    <a:gd name="connsiteY13" fmla="*/ 76568 h 175221"/>
                    <a:gd name="connsiteX14" fmla="*/ 1100224 w 1156465"/>
                    <a:gd name="connsiteY14" fmla="*/ 106356 h 175221"/>
                    <a:gd name="connsiteX15" fmla="*/ 922900 w 1156465"/>
                    <a:gd name="connsiteY15" fmla="*/ 152965 h 175221"/>
                    <a:gd name="connsiteX16" fmla="*/ 644297 w 1156465"/>
                    <a:gd name="connsiteY16" fmla="*/ 176445 h 175221"/>
                    <a:gd name="connsiteX17" fmla="*/ 574909 w 1156465"/>
                    <a:gd name="connsiteY17" fmla="*/ 177146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56465" h="175221">
                      <a:moveTo>
                        <a:pt x="574909" y="177146"/>
                      </a:moveTo>
                      <a:cubicBezTo>
                        <a:pt x="450852" y="178197"/>
                        <a:pt x="327145" y="170837"/>
                        <a:pt x="204490" y="148409"/>
                      </a:cubicBezTo>
                      <a:cubicBezTo>
                        <a:pt x="154026" y="139297"/>
                        <a:pt x="104263" y="128083"/>
                        <a:pt x="57303" y="106706"/>
                      </a:cubicBezTo>
                      <a:cubicBezTo>
                        <a:pt x="41533" y="99697"/>
                        <a:pt x="26464" y="90235"/>
                        <a:pt x="13147" y="79372"/>
                      </a:cubicBezTo>
                      <a:cubicBezTo>
                        <a:pt x="-4025" y="65354"/>
                        <a:pt x="-4375" y="47832"/>
                        <a:pt x="12096" y="33463"/>
                      </a:cubicBezTo>
                      <a:cubicBezTo>
                        <a:pt x="24011" y="22950"/>
                        <a:pt x="38730" y="15591"/>
                        <a:pt x="52747" y="7180"/>
                      </a:cubicBezTo>
                      <a:cubicBezTo>
                        <a:pt x="55551" y="5428"/>
                        <a:pt x="60107" y="6129"/>
                        <a:pt x="63261" y="7180"/>
                      </a:cubicBezTo>
                      <a:cubicBezTo>
                        <a:pt x="144914" y="34515"/>
                        <a:pt x="229371" y="47481"/>
                        <a:pt x="314529" y="56593"/>
                      </a:cubicBezTo>
                      <a:cubicBezTo>
                        <a:pt x="410200" y="66756"/>
                        <a:pt x="505871" y="70610"/>
                        <a:pt x="601893" y="68858"/>
                      </a:cubicBezTo>
                      <a:cubicBezTo>
                        <a:pt x="729455" y="66405"/>
                        <a:pt x="856315" y="58345"/>
                        <a:pt x="981424" y="30309"/>
                      </a:cubicBezTo>
                      <a:cubicBezTo>
                        <a:pt x="1014716" y="22950"/>
                        <a:pt x="1046957" y="11385"/>
                        <a:pt x="1079548" y="1924"/>
                      </a:cubicBezTo>
                      <a:cubicBezTo>
                        <a:pt x="1083053" y="872"/>
                        <a:pt x="1087959" y="-880"/>
                        <a:pt x="1090412" y="522"/>
                      </a:cubicBezTo>
                      <a:cubicBezTo>
                        <a:pt x="1109686" y="11385"/>
                        <a:pt x="1129662" y="21198"/>
                        <a:pt x="1146833" y="34515"/>
                      </a:cubicBezTo>
                      <a:cubicBezTo>
                        <a:pt x="1162253" y="46430"/>
                        <a:pt x="1161903" y="63952"/>
                        <a:pt x="1147184" y="76568"/>
                      </a:cubicBezTo>
                      <a:cubicBezTo>
                        <a:pt x="1133166" y="88483"/>
                        <a:pt x="1117046" y="98996"/>
                        <a:pt x="1100224" y="106356"/>
                      </a:cubicBezTo>
                      <a:cubicBezTo>
                        <a:pt x="1043803" y="131588"/>
                        <a:pt x="983526" y="143152"/>
                        <a:pt x="922900" y="152965"/>
                      </a:cubicBezTo>
                      <a:cubicBezTo>
                        <a:pt x="830733" y="167683"/>
                        <a:pt x="737515" y="175393"/>
                        <a:pt x="644297" y="176445"/>
                      </a:cubicBezTo>
                      <a:cubicBezTo>
                        <a:pt x="621168" y="177146"/>
                        <a:pt x="598038" y="177146"/>
                        <a:pt x="574909" y="177146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8">
                  <a:extLst>
                    <a:ext uri="{FF2B5EF4-FFF2-40B4-BE49-F238E27FC236}">
                      <a16:creationId xmlns:a16="http://schemas.microsoft.com/office/drawing/2014/main" id="{092A873A-A7E6-4442-9D4C-7EF05D7355FD}"/>
                    </a:ext>
                  </a:extLst>
                </p:cNvPr>
                <p:cNvSpPr/>
                <p:nvPr/>
              </p:nvSpPr>
              <p:spPr>
                <a:xfrm>
                  <a:off x="5537669" y="3055216"/>
                  <a:ext cx="1156465" cy="175222"/>
                </a:xfrm>
                <a:custGeom>
                  <a:avLst/>
                  <a:gdLst>
                    <a:gd name="connsiteX0" fmla="*/ 587526 w 1156465"/>
                    <a:gd name="connsiteY0" fmla="*/ 175794 h 175221"/>
                    <a:gd name="connsiteX1" fmla="*/ 226919 w 1156465"/>
                    <a:gd name="connsiteY1" fmla="*/ 149862 h 175221"/>
                    <a:gd name="connsiteX2" fmla="*/ 42235 w 1156465"/>
                    <a:gd name="connsiteY2" fmla="*/ 96944 h 175221"/>
                    <a:gd name="connsiteX3" fmla="*/ 10345 w 1156465"/>
                    <a:gd name="connsiteY3" fmla="*/ 73815 h 175221"/>
                    <a:gd name="connsiteX4" fmla="*/ 9644 w 1156465"/>
                    <a:gd name="connsiteY4" fmla="*/ 34566 h 175221"/>
                    <a:gd name="connsiteX5" fmla="*/ 54851 w 1156465"/>
                    <a:gd name="connsiteY5" fmla="*/ 4427 h 175221"/>
                    <a:gd name="connsiteX6" fmla="*/ 65715 w 1156465"/>
                    <a:gd name="connsiteY6" fmla="*/ 5128 h 175221"/>
                    <a:gd name="connsiteX7" fmla="*/ 304368 w 1156465"/>
                    <a:gd name="connsiteY7" fmla="*/ 53489 h 175221"/>
                    <a:gd name="connsiteX8" fmla="*/ 608202 w 1156465"/>
                    <a:gd name="connsiteY8" fmla="*/ 67157 h 175221"/>
                    <a:gd name="connsiteX9" fmla="*/ 1000349 w 1156465"/>
                    <a:gd name="connsiteY9" fmla="*/ 25103 h 175221"/>
                    <a:gd name="connsiteX10" fmla="*/ 1079900 w 1156465"/>
                    <a:gd name="connsiteY10" fmla="*/ 1273 h 175221"/>
                    <a:gd name="connsiteX11" fmla="*/ 1096371 w 1156465"/>
                    <a:gd name="connsiteY11" fmla="*/ 1624 h 175221"/>
                    <a:gd name="connsiteX12" fmla="*/ 1141578 w 1156465"/>
                    <a:gd name="connsiteY12" fmla="*/ 27557 h 175221"/>
                    <a:gd name="connsiteX13" fmla="*/ 1141578 w 1156465"/>
                    <a:gd name="connsiteY13" fmla="*/ 81525 h 175221"/>
                    <a:gd name="connsiteX14" fmla="*/ 1045556 w 1156465"/>
                    <a:gd name="connsiteY14" fmla="*/ 125330 h 175221"/>
                    <a:gd name="connsiteX15" fmla="*/ 842299 w 1156465"/>
                    <a:gd name="connsiteY15" fmla="*/ 163178 h 175221"/>
                    <a:gd name="connsiteX16" fmla="*/ 587526 w 1156465"/>
                    <a:gd name="connsiteY16" fmla="*/ 175794 h 175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6465" h="175221">
                      <a:moveTo>
                        <a:pt x="587526" y="175794"/>
                      </a:moveTo>
                      <a:cubicBezTo>
                        <a:pt x="461366" y="176495"/>
                        <a:pt x="343617" y="169486"/>
                        <a:pt x="226919" y="149862"/>
                      </a:cubicBezTo>
                      <a:cubicBezTo>
                        <a:pt x="163489" y="139348"/>
                        <a:pt x="100059" y="126732"/>
                        <a:pt x="42235" y="96944"/>
                      </a:cubicBezTo>
                      <a:cubicBezTo>
                        <a:pt x="30671" y="90987"/>
                        <a:pt x="19807" y="82927"/>
                        <a:pt x="10345" y="73815"/>
                      </a:cubicBezTo>
                      <a:cubicBezTo>
                        <a:pt x="-2972" y="61199"/>
                        <a:pt x="-3673" y="46831"/>
                        <a:pt x="9644" y="34566"/>
                      </a:cubicBezTo>
                      <a:cubicBezTo>
                        <a:pt x="22961" y="22650"/>
                        <a:pt x="39432" y="13889"/>
                        <a:pt x="54851" y="4427"/>
                      </a:cubicBezTo>
                      <a:cubicBezTo>
                        <a:pt x="57305" y="3026"/>
                        <a:pt x="62211" y="3726"/>
                        <a:pt x="65715" y="5128"/>
                      </a:cubicBezTo>
                      <a:cubicBezTo>
                        <a:pt x="143163" y="32112"/>
                        <a:pt x="223415" y="44378"/>
                        <a:pt x="304368" y="53489"/>
                      </a:cubicBezTo>
                      <a:cubicBezTo>
                        <a:pt x="405295" y="65054"/>
                        <a:pt x="506924" y="68909"/>
                        <a:pt x="608202" y="67157"/>
                      </a:cubicBezTo>
                      <a:cubicBezTo>
                        <a:pt x="739969" y="65054"/>
                        <a:pt x="871386" y="55592"/>
                        <a:pt x="1000349" y="25103"/>
                      </a:cubicBezTo>
                      <a:cubicBezTo>
                        <a:pt x="1027333" y="18796"/>
                        <a:pt x="1053266" y="8983"/>
                        <a:pt x="1079900" y="1273"/>
                      </a:cubicBezTo>
                      <a:cubicBezTo>
                        <a:pt x="1085157" y="-128"/>
                        <a:pt x="1091815" y="-829"/>
                        <a:pt x="1096371" y="1624"/>
                      </a:cubicBezTo>
                      <a:cubicBezTo>
                        <a:pt x="1111791" y="9334"/>
                        <a:pt x="1127911" y="17043"/>
                        <a:pt x="1141578" y="27557"/>
                      </a:cubicBezTo>
                      <a:cubicBezTo>
                        <a:pt x="1164007" y="44378"/>
                        <a:pt x="1163656" y="63652"/>
                        <a:pt x="1141578" y="81525"/>
                      </a:cubicBezTo>
                      <a:cubicBezTo>
                        <a:pt x="1113192" y="104304"/>
                        <a:pt x="1079550" y="115168"/>
                        <a:pt x="1045556" y="125330"/>
                      </a:cubicBezTo>
                      <a:cubicBezTo>
                        <a:pt x="978972" y="144955"/>
                        <a:pt x="910986" y="155469"/>
                        <a:pt x="842299" y="163178"/>
                      </a:cubicBezTo>
                      <a:cubicBezTo>
                        <a:pt x="755389" y="171940"/>
                        <a:pt x="667778" y="176846"/>
                        <a:pt x="587526" y="175794"/>
                      </a:cubicBezTo>
                      <a:close/>
                    </a:path>
                  </a:pathLst>
                </a:custGeom>
                <a:grpFill/>
                <a:ln w="3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81426F5A-6F80-42C0-9ED9-ECBAFF5B3983}"/>
                  </a:ext>
                </a:extLst>
              </p:cNvPr>
              <p:cNvGrpSpPr/>
              <p:nvPr/>
            </p:nvGrpSpPr>
            <p:grpSpPr>
              <a:xfrm flipV="1">
                <a:off x="4432815" y="3299472"/>
                <a:ext cx="527929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EBAB18CC-6F1F-460B-A9FE-FE86274F0B71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사각형: 둥근 모서리 159">
                  <a:extLst>
                    <a:ext uri="{FF2B5EF4-FFF2-40B4-BE49-F238E27FC236}">
                      <a16:creationId xmlns:a16="http://schemas.microsoft.com/office/drawing/2014/main" id="{0D4B0E83-0365-4C88-8870-D02CECBDA526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사각형: 둥근 모서리 160">
                  <a:extLst>
                    <a:ext uri="{FF2B5EF4-FFF2-40B4-BE49-F238E27FC236}">
                      <a16:creationId xmlns:a16="http://schemas.microsoft.com/office/drawing/2014/main" id="{0C7061AE-7F4E-4F70-B42A-C97591F704FD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99D17A3-03E0-4E66-B30A-A677A9E7A9E5}"/>
                  </a:ext>
                </a:extLst>
              </p:cNvPr>
              <p:cNvGrpSpPr/>
              <p:nvPr/>
            </p:nvGrpSpPr>
            <p:grpSpPr>
              <a:xfrm flipV="1">
                <a:off x="4432815" y="3755468"/>
                <a:ext cx="527929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89E062B6-E69C-4744-A939-D7707F0D1764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EE718909-7D31-4F14-B67E-6B5061F22744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사각형: 둥근 모서리 157">
                  <a:extLst>
                    <a:ext uri="{FF2B5EF4-FFF2-40B4-BE49-F238E27FC236}">
                      <a16:creationId xmlns:a16="http://schemas.microsoft.com/office/drawing/2014/main" id="{58075511-6FAF-40FB-823E-DC0B0C5C5F56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8FACA443-C172-4C6B-8478-38F41BFC0699}"/>
                  </a:ext>
                </a:extLst>
              </p:cNvPr>
              <p:cNvGrpSpPr/>
              <p:nvPr/>
            </p:nvGrpSpPr>
            <p:grpSpPr>
              <a:xfrm flipV="1">
                <a:off x="4432815" y="4211464"/>
                <a:ext cx="527929" cy="58693"/>
                <a:chOff x="3058239" y="2911633"/>
                <a:chExt cx="1213216" cy="134881"/>
              </a:xfrm>
              <a:solidFill>
                <a:schemeClr val="bg1"/>
              </a:solidFill>
            </p:grpSpPr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8A49FBB3-A096-49B0-BE1C-5138CFB07F70}"/>
                    </a:ext>
                  </a:extLst>
                </p:cNvPr>
                <p:cNvSpPr/>
                <p:nvPr/>
              </p:nvSpPr>
              <p:spPr>
                <a:xfrm>
                  <a:off x="3058239" y="2911633"/>
                  <a:ext cx="710482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사각형: 둥근 모서리 153">
                  <a:extLst>
                    <a:ext uri="{FF2B5EF4-FFF2-40B4-BE49-F238E27FC236}">
                      <a16:creationId xmlns:a16="http://schemas.microsoft.com/office/drawing/2014/main" id="{EDF37A91-6FBD-4460-B70A-1DE870F70A1C}"/>
                    </a:ext>
                  </a:extLst>
                </p:cNvPr>
                <p:cNvSpPr/>
                <p:nvPr/>
              </p:nvSpPr>
              <p:spPr>
                <a:xfrm>
                  <a:off x="3804088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91D64B48-CC31-46CD-AA70-71B02FCC0641}"/>
                    </a:ext>
                  </a:extLst>
                </p:cNvPr>
                <p:cNvSpPr/>
                <p:nvPr/>
              </p:nvSpPr>
              <p:spPr>
                <a:xfrm>
                  <a:off x="4055455" y="2911633"/>
                  <a:ext cx="216000" cy="13488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Shapes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E4A4E3-7D60-4DFE-A1AA-889F98AF9D7A}"/>
              </a:ext>
            </a:extLst>
          </p:cNvPr>
          <p:cNvGrpSpPr/>
          <p:nvPr/>
        </p:nvGrpSpPr>
        <p:grpSpPr>
          <a:xfrm>
            <a:off x="5122454" y="2367093"/>
            <a:ext cx="7274962" cy="3338499"/>
            <a:chOff x="6640303" y="3619369"/>
            <a:chExt cx="5680236" cy="2606675"/>
          </a:xfrm>
        </p:grpSpPr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352A45AF-E077-4339-A5BE-5EA13C3C49C4}"/>
                </a:ext>
              </a:extLst>
            </p:cNvPr>
            <p:cNvSpPr/>
            <p:nvPr/>
          </p:nvSpPr>
          <p:spPr>
            <a:xfrm>
              <a:off x="6640303" y="5814647"/>
              <a:ext cx="5680236" cy="4113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3B3162AB-E9B7-4C47-8873-BBB846011CFF}"/>
                </a:ext>
              </a:extLst>
            </p:cNvPr>
            <p:cNvGrpSpPr/>
            <p:nvPr/>
          </p:nvGrpSpPr>
          <p:grpSpPr>
            <a:xfrm>
              <a:off x="7397562" y="3619369"/>
              <a:ext cx="4157729" cy="2426868"/>
              <a:chOff x="-548507" y="477868"/>
              <a:chExt cx="11570449" cy="6357177"/>
            </a:xfrm>
          </p:grpSpPr>
          <p:sp>
            <p:nvSpPr>
              <p:cNvPr id="11" name="Freeform: Shape 21">
                <a:extLst>
                  <a:ext uri="{FF2B5EF4-FFF2-40B4-BE49-F238E27FC236}">
                    <a16:creationId xmlns:a16="http://schemas.microsoft.com/office/drawing/2014/main" id="{5420456C-18E9-423B-89D3-B54FFB7987F2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22">
                <a:extLst>
                  <a:ext uri="{FF2B5EF4-FFF2-40B4-BE49-F238E27FC236}">
                    <a16:creationId xmlns:a16="http://schemas.microsoft.com/office/drawing/2014/main" id="{0E5D09DE-7648-4243-A4E6-986D01A86490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23">
                <a:extLst>
                  <a:ext uri="{FF2B5EF4-FFF2-40B4-BE49-F238E27FC236}">
                    <a16:creationId xmlns:a16="http://schemas.microsoft.com/office/drawing/2014/main" id="{F43A6B5B-DA0D-4ACA-93EE-4DCD74CA2CD0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7250FF45-379D-435E-ACA5-5DA2DB96EAD2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DF9E3B6C-1F9A-4340-A43D-11101D4E6CFE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" name="Group 26">
                <a:extLst>
                  <a:ext uri="{FF2B5EF4-FFF2-40B4-BE49-F238E27FC236}">
                    <a16:creationId xmlns:a16="http://schemas.microsoft.com/office/drawing/2014/main" id="{09911B23-14CD-4E93-838C-B6C4FD194628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21" name="Rectangle: Rounded Corners 31">
                  <a:extLst>
                    <a:ext uri="{FF2B5EF4-FFF2-40B4-BE49-F238E27FC236}">
                      <a16:creationId xmlns:a16="http://schemas.microsoft.com/office/drawing/2014/main" id="{A91F5EAD-EE3A-44D1-BA93-A7757B71D78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: Rounded Corners 32">
                  <a:extLst>
                    <a:ext uri="{FF2B5EF4-FFF2-40B4-BE49-F238E27FC236}">
                      <a16:creationId xmlns:a16="http://schemas.microsoft.com/office/drawing/2014/main" id="{D6E2BC1C-1EC0-4045-B2CD-2514C0E830B1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27">
                <a:extLst>
                  <a:ext uri="{FF2B5EF4-FFF2-40B4-BE49-F238E27FC236}">
                    <a16:creationId xmlns:a16="http://schemas.microsoft.com/office/drawing/2014/main" id="{BAFF0882-F043-424A-9F8F-BCF966B6271D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9" name="Rectangle: Rounded Corners 29">
                  <a:extLst>
                    <a:ext uri="{FF2B5EF4-FFF2-40B4-BE49-F238E27FC236}">
                      <a16:creationId xmlns:a16="http://schemas.microsoft.com/office/drawing/2014/main" id="{E0D4D076-9EAB-4063-BABE-F93221C4073F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30">
                  <a:extLst>
                    <a:ext uri="{FF2B5EF4-FFF2-40B4-BE49-F238E27FC236}">
                      <a16:creationId xmlns:a16="http://schemas.microsoft.com/office/drawing/2014/main" id="{D04F8BED-97F4-4F56-9818-85FAB96BF290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Freeform: Shape 28">
                <a:extLst>
                  <a:ext uri="{FF2B5EF4-FFF2-40B4-BE49-F238E27FC236}">
                    <a16:creationId xmlns:a16="http://schemas.microsoft.com/office/drawing/2014/main" id="{1B664571-03FB-4D09-B28E-204B6CD5D4CA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4" name="Group 194">
            <a:extLst>
              <a:ext uri="{FF2B5EF4-FFF2-40B4-BE49-F238E27FC236}">
                <a16:creationId xmlns:a16="http://schemas.microsoft.com/office/drawing/2014/main" id="{327C60D6-8583-4431-850F-4799D1C5C71A}"/>
              </a:ext>
            </a:extLst>
          </p:cNvPr>
          <p:cNvGrpSpPr/>
          <p:nvPr/>
        </p:nvGrpSpPr>
        <p:grpSpPr>
          <a:xfrm>
            <a:off x="4049313" y="2472662"/>
            <a:ext cx="1693873" cy="2977740"/>
            <a:chOff x="7182034" y="5192864"/>
            <a:chExt cx="825553" cy="1451279"/>
          </a:xfrm>
        </p:grpSpPr>
        <p:grpSp>
          <p:nvGrpSpPr>
            <p:cNvPr id="25" name="Group 3">
              <a:extLst>
                <a:ext uri="{FF2B5EF4-FFF2-40B4-BE49-F238E27FC236}">
                  <a16:creationId xmlns:a16="http://schemas.microsoft.com/office/drawing/2014/main" id="{AB148F05-F763-4E14-81D6-92333217749E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28" name="Rounded Rectangle 4">
                <a:extLst>
                  <a:ext uri="{FF2B5EF4-FFF2-40B4-BE49-F238E27FC236}">
                    <a16:creationId xmlns:a16="http://schemas.microsoft.com/office/drawing/2014/main" id="{B6D436BE-12E4-49FB-AF6D-A85D42AE4A6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965D0CC-056F-4DAB-B3B3-A5421C043E1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30" name="Group 6">
                <a:extLst>
                  <a:ext uri="{FF2B5EF4-FFF2-40B4-BE49-F238E27FC236}">
                    <a16:creationId xmlns:a16="http://schemas.microsoft.com/office/drawing/2014/main" id="{767DE0D2-F70A-46F4-AA38-F74180A87452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1" name="Oval 7">
                  <a:extLst>
                    <a:ext uri="{FF2B5EF4-FFF2-40B4-BE49-F238E27FC236}">
                      <a16:creationId xmlns:a16="http://schemas.microsoft.com/office/drawing/2014/main" id="{FA81107D-285F-4ACA-94A7-AFEB0F9535F6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2" name="Rounded Rectangle 8">
                  <a:extLst>
                    <a:ext uri="{FF2B5EF4-FFF2-40B4-BE49-F238E27FC236}">
                      <a16:creationId xmlns:a16="http://schemas.microsoft.com/office/drawing/2014/main" id="{7B413B9B-EF81-49B0-B75C-4DB7A5416C65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26" name="Freeform: Shape 196">
              <a:extLst>
                <a:ext uri="{FF2B5EF4-FFF2-40B4-BE49-F238E27FC236}">
                  <a16:creationId xmlns:a16="http://schemas.microsoft.com/office/drawing/2014/main" id="{3F367688-D638-4AE8-A11D-AB0BF1EB907D}"/>
                </a:ext>
              </a:extLst>
            </p:cNvPr>
            <p:cNvSpPr/>
            <p:nvPr/>
          </p:nvSpPr>
          <p:spPr>
            <a:xfrm>
              <a:off x="7230871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97">
              <a:extLst>
                <a:ext uri="{FF2B5EF4-FFF2-40B4-BE49-F238E27FC236}">
                  <a16:creationId xmlns:a16="http://schemas.microsoft.com/office/drawing/2014/main" id="{0C08E0EE-6A22-4627-837A-B0F90261A3FB}"/>
                </a:ext>
              </a:extLst>
            </p:cNvPr>
            <p:cNvSpPr/>
            <p:nvPr/>
          </p:nvSpPr>
          <p:spPr>
            <a:xfrm>
              <a:off x="7360030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24">
            <a:extLst>
              <a:ext uri="{FF2B5EF4-FFF2-40B4-BE49-F238E27FC236}">
                <a16:creationId xmlns:a16="http://schemas.microsoft.com/office/drawing/2014/main" id="{C0EE0783-1478-4B57-9E60-CFA2D2662EF3}"/>
              </a:ext>
            </a:extLst>
          </p:cNvPr>
          <p:cNvGrpSpPr/>
          <p:nvPr/>
        </p:nvGrpSpPr>
        <p:grpSpPr>
          <a:xfrm>
            <a:off x="656468" y="2426600"/>
            <a:ext cx="2779619" cy="3237844"/>
            <a:chOff x="4619223" y="3443908"/>
            <a:chExt cx="2929511" cy="3412446"/>
          </a:xfrm>
        </p:grpSpPr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00B093DA-AE5F-4858-8221-49F392AAD727}"/>
                </a:ext>
              </a:extLst>
            </p:cNvPr>
            <p:cNvSpPr/>
            <p:nvPr/>
          </p:nvSpPr>
          <p:spPr>
            <a:xfrm>
              <a:off x="4691847" y="3443908"/>
              <a:ext cx="2856887" cy="3092940"/>
            </a:xfrm>
            <a:custGeom>
              <a:avLst/>
              <a:gdLst>
                <a:gd name="connsiteX0" fmla="*/ 2985610 w 2985996"/>
                <a:gd name="connsiteY0" fmla="*/ 94967 h 3232717"/>
                <a:gd name="connsiteX1" fmla="*/ 2979648 w 2985996"/>
                <a:gd name="connsiteY1" fmla="*/ 68990 h 3232717"/>
                <a:gd name="connsiteX2" fmla="*/ 2943023 w 2985996"/>
                <a:gd name="connsiteY2" fmla="*/ 19590 h 3232717"/>
                <a:gd name="connsiteX3" fmla="*/ 2904696 w 2985996"/>
                <a:gd name="connsiteY3" fmla="*/ 0 h 3232717"/>
                <a:gd name="connsiteX4" fmla="*/ 94433 w 2985996"/>
                <a:gd name="connsiteY4" fmla="*/ 8517 h 3232717"/>
                <a:gd name="connsiteX5" fmla="*/ 62493 w 2985996"/>
                <a:gd name="connsiteY5" fmla="*/ 21293 h 3232717"/>
                <a:gd name="connsiteX6" fmla="*/ 8834 w 2985996"/>
                <a:gd name="connsiteY6" fmla="*/ 72822 h 3232717"/>
                <a:gd name="connsiteX7" fmla="*/ 1169 w 2985996"/>
                <a:gd name="connsiteY7" fmla="*/ 108595 h 3232717"/>
                <a:gd name="connsiteX8" fmla="*/ 145110 w 2985996"/>
                <a:gd name="connsiteY8" fmla="*/ 1323153 h 3232717"/>
                <a:gd name="connsiteX9" fmla="*/ 138296 w 2985996"/>
                <a:gd name="connsiteY9" fmla="*/ 1399382 h 3232717"/>
                <a:gd name="connsiteX10" fmla="*/ 136593 w 2985996"/>
                <a:gd name="connsiteY10" fmla="*/ 1418120 h 3232717"/>
                <a:gd name="connsiteX11" fmla="*/ 142129 w 2985996"/>
                <a:gd name="connsiteY11" fmla="*/ 3154785 h 3232717"/>
                <a:gd name="connsiteX12" fmla="*/ 180031 w 2985996"/>
                <a:gd name="connsiteY12" fmla="*/ 3232718 h 3232717"/>
                <a:gd name="connsiteX13" fmla="*/ 2854019 w 2985996"/>
                <a:gd name="connsiteY13" fmla="*/ 3190132 h 3232717"/>
                <a:gd name="connsiteX14" fmla="*/ 2879570 w 2985996"/>
                <a:gd name="connsiteY14" fmla="*/ 3164580 h 3232717"/>
                <a:gd name="connsiteX15" fmla="*/ 2877015 w 2985996"/>
                <a:gd name="connsiteY15" fmla="*/ 1895937 h 3232717"/>
                <a:gd name="connsiteX16" fmla="*/ 2871053 w 2985996"/>
                <a:gd name="connsiteY16" fmla="*/ 1336355 h 3232717"/>
                <a:gd name="connsiteX17" fmla="*/ 2868072 w 2985996"/>
                <a:gd name="connsiteY17" fmla="*/ 1272901 h 3232717"/>
                <a:gd name="connsiteX18" fmla="*/ 2985610 w 2985996"/>
                <a:gd name="connsiteY18" fmla="*/ 94967 h 32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5996" h="3232717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35A9A336-193C-4B49-A603-C31918A9BCDF}"/>
                </a:ext>
              </a:extLst>
            </p:cNvPr>
            <p:cNvSpPr/>
            <p:nvPr/>
          </p:nvSpPr>
          <p:spPr>
            <a:xfrm>
              <a:off x="6638374" y="6120789"/>
              <a:ext cx="874183" cy="735565"/>
            </a:xfrm>
            <a:custGeom>
              <a:avLst/>
              <a:gdLst>
                <a:gd name="connsiteX0" fmla="*/ 577622 w 874183"/>
                <a:gd name="connsiteY0" fmla="*/ 896 h 735565"/>
                <a:gd name="connsiteX1" fmla="*/ 613777 w 874183"/>
                <a:gd name="connsiteY1" fmla="*/ 39170 h 735565"/>
                <a:gd name="connsiteX2" fmla="*/ 715639 w 874183"/>
                <a:gd name="connsiteY2" fmla="*/ 304826 h 735565"/>
                <a:gd name="connsiteX3" fmla="*/ 738863 w 874183"/>
                <a:gd name="connsiteY3" fmla="*/ 375315 h 735565"/>
                <a:gd name="connsiteX4" fmla="*/ 775534 w 874183"/>
                <a:gd name="connsiteY4" fmla="*/ 475955 h 735565"/>
                <a:gd name="connsiteX5" fmla="*/ 850097 w 874183"/>
                <a:gd name="connsiteY5" fmla="*/ 673161 h 735565"/>
                <a:gd name="connsiteX6" fmla="*/ 874183 w 874183"/>
                <a:gd name="connsiteY6" fmla="*/ 735565 h 735565"/>
                <a:gd name="connsiteX7" fmla="*/ 178915 w 874183"/>
                <a:gd name="connsiteY7" fmla="*/ 735565 h 735565"/>
                <a:gd name="connsiteX8" fmla="*/ 162731 w 874183"/>
                <a:gd name="connsiteY8" fmla="*/ 687829 h 735565"/>
                <a:gd name="connsiteX9" fmla="*/ 60869 w 874183"/>
                <a:gd name="connsiteY9" fmla="*/ 392021 h 735565"/>
                <a:gd name="connsiteX10" fmla="*/ 6678 w 874183"/>
                <a:gd name="connsiteY10" fmla="*/ 229041 h 735565"/>
                <a:gd name="connsiteX11" fmla="*/ 27051 w 874183"/>
                <a:gd name="connsiteY11" fmla="*/ 183814 h 735565"/>
                <a:gd name="connsiteX12" fmla="*/ 38053 w 874183"/>
                <a:gd name="connsiteY12" fmla="*/ 178518 h 735565"/>
                <a:gd name="connsiteX13" fmla="*/ 232813 w 874183"/>
                <a:gd name="connsiteY13" fmla="*/ 114956 h 735565"/>
                <a:gd name="connsiteX14" fmla="*/ 550622 w 874183"/>
                <a:gd name="connsiteY14" fmla="*/ 8612 h 735565"/>
                <a:gd name="connsiteX15" fmla="*/ 577622 w 874183"/>
                <a:gd name="connsiteY15" fmla="*/ 896 h 73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4183" h="735565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3142696-A2DE-4D2A-B6F1-216B18AD2409}"/>
                </a:ext>
              </a:extLst>
            </p:cNvPr>
            <p:cNvSpPr/>
            <p:nvPr/>
          </p:nvSpPr>
          <p:spPr>
            <a:xfrm>
              <a:off x="4619223" y="6448563"/>
              <a:ext cx="779087" cy="407791"/>
            </a:xfrm>
            <a:custGeom>
              <a:avLst/>
              <a:gdLst>
                <a:gd name="connsiteX0" fmla="*/ 220120 w 779087"/>
                <a:gd name="connsiteY0" fmla="*/ 73 h 407791"/>
                <a:gd name="connsiteX1" fmla="*/ 246502 w 779087"/>
                <a:gd name="connsiteY1" fmla="*/ 9241 h 407791"/>
                <a:gd name="connsiteX2" fmla="*/ 502380 w 779087"/>
                <a:gd name="connsiteY2" fmla="*/ 128216 h 407791"/>
                <a:gd name="connsiteX3" fmla="*/ 708550 w 779087"/>
                <a:gd name="connsiteY3" fmla="*/ 223558 h 407791"/>
                <a:gd name="connsiteX4" fmla="*/ 728921 w 779087"/>
                <a:gd name="connsiteY4" fmla="*/ 239449 h 407791"/>
                <a:gd name="connsiteX5" fmla="*/ 765591 w 779087"/>
                <a:gd name="connsiteY5" fmla="*/ 255339 h 407791"/>
                <a:gd name="connsiteX6" fmla="*/ 774556 w 779087"/>
                <a:gd name="connsiteY6" fmla="*/ 282231 h 407791"/>
                <a:gd name="connsiteX7" fmla="*/ 715066 w 779087"/>
                <a:gd name="connsiteY7" fmla="*/ 407791 h 407791"/>
                <a:gd name="connsiteX8" fmla="*/ 0 w 779087"/>
                <a:gd name="connsiteY8" fmla="*/ 407791 h 407791"/>
                <a:gd name="connsiteX9" fmla="*/ 129565 w 779087"/>
                <a:gd name="connsiteY9" fmla="*/ 158774 h 407791"/>
                <a:gd name="connsiteX10" fmla="*/ 204128 w 779087"/>
                <a:gd name="connsiteY10" fmla="*/ 14130 h 407791"/>
                <a:gd name="connsiteX11" fmla="*/ 220120 w 779087"/>
                <a:gd name="connsiteY11" fmla="*/ 73 h 40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087" h="407791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329D609F-D7F1-4D96-8861-BFAE83C549B2}"/>
                </a:ext>
              </a:extLst>
            </p:cNvPr>
            <p:cNvSpPr/>
            <p:nvPr/>
          </p:nvSpPr>
          <p:spPr>
            <a:xfrm>
              <a:off x="4863278" y="5024451"/>
              <a:ext cx="2453282" cy="1663969"/>
            </a:xfrm>
            <a:custGeom>
              <a:avLst/>
              <a:gdLst>
                <a:gd name="connsiteX0" fmla="*/ 532166 w 2453282"/>
                <a:gd name="connsiteY0" fmla="*/ 402375 h 1663969"/>
                <a:gd name="connsiteX1" fmla="*/ 574910 w 2453282"/>
                <a:gd name="connsiteY1" fmla="*/ 445291 h 1663969"/>
                <a:gd name="connsiteX2" fmla="*/ 561465 w 2453282"/>
                <a:gd name="connsiteY2" fmla="*/ 514150 h 1663969"/>
                <a:gd name="connsiteX3" fmla="*/ 489753 w 2453282"/>
                <a:gd name="connsiteY3" fmla="*/ 661646 h 1663969"/>
                <a:gd name="connsiteX4" fmla="*/ 455935 w 2453282"/>
                <a:gd name="connsiteY4" fmla="*/ 913450 h 1663969"/>
                <a:gd name="connsiteX5" fmla="*/ 455935 w 2453282"/>
                <a:gd name="connsiteY5" fmla="*/ 948898 h 1663969"/>
                <a:gd name="connsiteX6" fmla="*/ 565946 w 2453282"/>
                <a:gd name="connsiteY6" fmla="*/ 741914 h 1663969"/>
                <a:gd name="connsiteX7" fmla="*/ 622989 w 2453282"/>
                <a:gd name="connsiteY7" fmla="*/ 553672 h 1663969"/>
                <a:gd name="connsiteX8" fmla="*/ 653141 w 2453282"/>
                <a:gd name="connsiteY8" fmla="*/ 499074 h 1663969"/>
                <a:gd name="connsiteX9" fmla="*/ 711406 w 2453282"/>
                <a:gd name="connsiteY9" fmla="*/ 480739 h 1663969"/>
                <a:gd name="connsiteX10" fmla="*/ 736667 w 2453282"/>
                <a:gd name="connsiteY10" fmla="*/ 527595 h 1663969"/>
                <a:gd name="connsiteX11" fmla="*/ 718739 w 2453282"/>
                <a:gd name="connsiteY11" fmla="*/ 674277 h 1663969"/>
                <a:gd name="connsiteX12" fmla="*/ 650289 w 2453282"/>
                <a:gd name="connsiteY12" fmla="*/ 970899 h 1663969"/>
                <a:gd name="connsiteX13" fmla="*/ 595282 w 2453282"/>
                <a:gd name="connsiteY13" fmla="*/ 1278931 h 1663969"/>
                <a:gd name="connsiteX14" fmla="*/ 595282 w 2453282"/>
                <a:gd name="connsiteY14" fmla="*/ 1287080 h 1663969"/>
                <a:gd name="connsiteX15" fmla="*/ 602617 w 2453282"/>
                <a:gd name="connsiteY15" fmla="*/ 1276079 h 1663969"/>
                <a:gd name="connsiteX16" fmla="*/ 709776 w 2453282"/>
                <a:gd name="connsiteY16" fmla="*/ 1009607 h 1663969"/>
                <a:gd name="connsiteX17" fmla="*/ 828751 w 2453282"/>
                <a:gd name="connsiteY17" fmla="*/ 915487 h 1663969"/>
                <a:gd name="connsiteX18" fmla="*/ 880905 w 2453282"/>
                <a:gd name="connsiteY18" fmla="*/ 919154 h 1663969"/>
                <a:gd name="connsiteX19" fmla="*/ 891498 w 2453282"/>
                <a:gd name="connsiteY19" fmla="*/ 941971 h 1663969"/>
                <a:gd name="connsiteX20" fmla="*/ 774153 w 2453282"/>
                <a:gd name="connsiteY20" fmla="*/ 1252039 h 1663969"/>
                <a:gd name="connsiteX21" fmla="*/ 642954 w 2453282"/>
                <a:gd name="connsiteY21" fmla="*/ 1508732 h 1663969"/>
                <a:gd name="connsiteX22" fmla="*/ 585912 w 2453282"/>
                <a:gd name="connsiteY22" fmla="*/ 1573516 h 1663969"/>
                <a:gd name="connsiteX23" fmla="*/ 506052 w 2453282"/>
                <a:gd name="connsiteY23" fmla="*/ 1650524 h 1663969"/>
                <a:gd name="connsiteX24" fmla="*/ 484457 w 2453282"/>
                <a:gd name="connsiteY24" fmla="*/ 1663969 h 1663969"/>
                <a:gd name="connsiteX25" fmla="*/ 19557 w 2453282"/>
                <a:gd name="connsiteY25" fmla="*/ 1447207 h 1663969"/>
                <a:gd name="connsiteX26" fmla="*/ 0 w 2453282"/>
                <a:gd name="connsiteY26" fmla="*/ 1437428 h 1663969"/>
                <a:gd name="connsiteX27" fmla="*/ 13039 w 2453282"/>
                <a:gd name="connsiteY27" fmla="*/ 1040574 h 1663969"/>
                <a:gd name="connsiteX28" fmla="*/ 57450 w 2453282"/>
                <a:gd name="connsiteY28" fmla="*/ 669795 h 1663969"/>
                <a:gd name="connsiteX29" fmla="*/ 104714 w 2453282"/>
                <a:gd name="connsiteY29" fmla="*/ 560599 h 1663969"/>
                <a:gd name="connsiteX30" fmla="*/ 152793 w 2453282"/>
                <a:gd name="connsiteY30" fmla="*/ 532485 h 1663969"/>
                <a:gd name="connsiteX31" fmla="*/ 191909 w 2453282"/>
                <a:gd name="connsiteY31" fmla="*/ 583009 h 1663969"/>
                <a:gd name="connsiteX32" fmla="*/ 185389 w 2453282"/>
                <a:gd name="connsiteY32" fmla="*/ 651460 h 1663969"/>
                <a:gd name="connsiteX33" fmla="*/ 235913 w 2453282"/>
                <a:gd name="connsiteY33" fmla="*/ 574453 h 1663969"/>
                <a:gd name="connsiteX34" fmla="*/ 314551 w 2453282"/>
                <a:gd name="connsiteY34" fmla="*/ 476257 h 1663969"/>
                <a:gd name="connsiteX35" fmla="*/ 354888 w 2453282"/>
                <a:gd name="connsiteY35" fmla="*/ 445698 h 1663969"/>
                <a:gd name="connsiteX36" fmla="*/ 424154 w 2453282"/>
                <a:gd name="connsiteY36" fmla="*/ 491741 h 1663969"/>
                <a:gd name="connsiteX37" fmla="*/ 475900 w 2453282"/>
                <a:gd name="connsiteY37" fmla="*/ 431845 h 1663969"/>
                <a:gd name="connsiteX38" fmla="*/ 508496 w 2453282"/>
                <a:gd name="connsiteY38" fmla="*/ 408213 h 1663969"/>
                <a:gd name="connsiteX39" fmla="*/ 532166 w 2453282"/>
                <a:gd name="connsiteY39" fmla="*/ 402375 h 1663969"/>
                <a:gd name="connsiteX40" fmla="*/ 2040094 w 2453282"/>
                <a:gd name="connsiteY40" fmla="*/ 1578 h 1663969"/>
                <a:gd name="connsiteX41" fmla="*/ 2089803 w 2453282"/>
                <a:gd name="connsiteY41" fmla="*/ 22358 h 1663969"/>
                <a:gd name="connsiteX42" fmla="*/ 2134622 w 2453282"/>
                <a:gd name="connsiteY42" fmla="*/ 98959 h 1663969"/>
                <a:gd name="connsiteX43" fmla="*/ 2141957 w 2453282"/>
                <a:gd name="connsiteY43" fmla="*/ 116071 h 1663969"/>
                <a:gd name="connsiteX44" fmla="*/ 2172515 w 2453282"/>
                <a:gd name="connsiteY44" fmla="*/ 73697 h 1663969"/>
                <a:gd name="connsiteX45" fmla="*/ 2223854 w 2453282"/>
                <a:gd name="connsiteY45" fmla="*/ 90810 h 1663969"/>
                <a:gd name="connsiteX46" fmla="*/ 2273562 w 2453282"/>
                <a:gd name="connsiteY46" fmla="*/ 167002 h 1663969"/>
                <a:gd name="connsiteX47" fmla="*/ 2326530 w 2453282"/>
                <a:gd name="connsiteY47" fmla="*/ 307164 h 1663969"/>
                <a:gd name="connsiteX48" fmla="*/ 2333864 w 2453282"/>
                <a:gd name="connsiteY48" fmla="*/ 328352 h 1663969"/>
                <a:gd name="connsiteX49" fmla="*/ 2338346 w 2453282"/>
                <a:gd name="connsiteY49" fmla="*/ 282718 h 1663969"/>
                <a:gd name="connsiteX50" fmla="*/ 2350570 w 2453282"/>
                <a:gd name="connsiteY50" fmla="*/ 250937 h 1663969"/>
                <a:gd name="connsiteX51" fmla="*/ 2396611 w 2453282"/>
                <a:gd name="connsiteY51" fmla="*/ 222823 h 1663969"/>
                <a:gd name="connsiteX52" fmla="*/ 2432874 w 2453282"/>
                <a:gd name="connsiteY52" fmla="*/ 257049 h 1663969"/>
                <a:gd name="connsiteX53" fmla="*/ 2453247 w 2453282"/>
                <a:gd name="connsiteY53" fmla="*/ 394766 h 1663969"/>
                <a:gd name="connsiteX54" fmla="*/ 2414132 w 2453282"/>
                <a:gd name="connsiteY54" fmla="*/ 698723 h 1663969"/>
                <a:gd name="connsiteX55" fmla="*/ 2327346 w 2453282"/>
                <a:gd name="connsiteY55" fmla="*/ 1097208 h 1663969"/>
                <a:gd name="connsiteX56" fmla="*/ 2326123 w 2453282"/>
                <a:gd name="connsiteY56" fmla="*/ 1107393 h 1663969"/>
                <a:gd name="connsiteX57" fmla="*/ 2176590 w 2453282"/>
                <a:gd name="connsiteY57" fmla="*/ 1159140 h 1663969"/>
                <a:gd name="connsiteX58" fmla="*/ 1839222 w 2453282"/>
                <a:gd name="connsiteY58" fmla="*/ 1271596 h 1663969"/>
                <a:gd name="connsiteX59" fmla="*/ 1813146 w 2453282"/>
                <a:gd name="connsiteY59" fmla="*/ 1276892 h 1663969"/>
                <a:gd name="connsiteX60" fmla="*/ 1672983 w 2453282"/>
                <a:gd name="connsiteY60" fmla="*/ 1034868 h 1663969"/>
                <a:gd name="connsiteX61" fmla="*/ 1617570 w 2453282"/>
                <a:gd name="connsiteY61" fmla="*/ 796918 h 1663969"/>
                <a:gd name="connsiteX62" fmla="*/ 1597198 w 2453282"/>
                <a:gd name="connsiteY62" fmla="*/ 527187 h 1663969"/>
                <a:gd name="connsiteX63" fmla="*/ 1579270 w 2453282"/>
                <a:gd name="connsiteY63" fmla="*/ 442031 h 1663969"/>
                <a:gd name="connsiteX64" fmla="*/ 1598013 w 2453282"/>
                <a:gd name="connsiteY64" fmla="*/ 416768 h 1663969"/>
                <a:gd name="connsiteX65" fmla="*/ 1695801 w 2453282"/>
                <a:gd name="connsiteY65" fmla="*/ 466478 h 1663969"/>
                <a:gd name="connsiteX66" fmla="*/ 1752029 w 2453282"/>
                <a:gd name="connsiteY66" fmla="*/ 612344 h 1663969"/>
                <a:gd name="connsiteX67" fmla="*/ 1772808 w 2453282"/>
                <a:gd name="connsiteY67" fmla="*/ 812401 h 1663969"/>
                <a:gd name="connsiteX68" fmla="*/ 1777290 w 2453282"/>
                <a:gd name="connsiteY68" fmla="*/ 842145 h 1663969"/>
                <a:gd name="connsiteX69" fmla="*/ 1787883 w 2453282"/>
                <a:gd name="connsiteY69" fmla="*/ 761878 h 1663969"/>
                <a:gd name="connsiteX70" fmla="*/ 1809886 w 2453282"/>
                <a:gd name="connsiteY70" fmla="*/ 251751 h 1663969"/>
                <a:gd name="connsiteX71" fmla="*/ 1824962 w 2453282"/>
                <a:gd name="connsiteY71" fmla="*/ 92032 h 1663969"/>
                <a:gd name="connsiteX72" fmla="*/ 1834741 w 2453282"/>
                <a:gd name="connsiteY72" fmla="*/ 61066 h 1663969"/>
                <a:gd name="connsiteX73" fmla="*/ 1906859 w 2453282"/>
                <a:gd name="connsiteY73" fmla="*/ 50065 h 1663969"/>
                <a:gd name="connsiteX74" fmla="*/ 1934972 w 2453282"/>
                <a:gd name="connsiteY74" fmla="*/ 135222 h 1663969"/>
                <a:gd name="connsiteX75" fmla="*/ 1943529 w 2453282"/>
                <a:gd name="connsiteY75" fmla="*/ 336501 h 1663969"/>
                <a:gd name="connsiteX76" fmla="*/ 1996905 w 2453282"/>
                <a:gd name="connsiteY76" fmla="*/ 549597 h 1663969"/>
                <a:gd name="connsiteX77" fmla="*/ 2040094 w 2453282"/>
                <a:gd name="connsiteY77" fmla="*/ 305942 h 1663969"/>
                <a:gd name="connsiteX78" fmla="*/ 2006683 w 2453282"/>
                <a:gd name="connsiteY78" fmla="*/ 122183 h 1663969"/>
                <a:gd name="connsiteX79" fmla="*/ 2003424 w 2453282"/>
                <a:gd name="connsiteY79" fmla="*/ 43953 h 1663969"/>
                <a:gd name="connsiteX80" fmla="*/ 2040094 w 2453282"/>
                <a:gd name="connsiteY80" fmla="*/ 1578 h 166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53282" h="1663969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C049439F-98E6-41C1-A957-2F00E375614B}"/>
                </a:ext>
              </a:extLst>
            </p:cNvPr>
            <p:cNvSpPr/>
            <p:nvPr/>
          </p:nvSpPr>
          <p:spPr>
            <a:xfrm>
              <a:off x="4805835" y="3545770"/>
              <a:ext cx="2650044" cy="1059772"/>
            </a:xfrm>
            <a:custGeom>
              <a:avLst/>
              <a:gdLst>
                <a:gd name="connsiteX0" fmla="*/ 2748080 w 2769805"/>
                <a:gd name="connsiteY0" fmla="*/ 0 h 1107666"/>
                <a:gd name="connsiteX1" fmla="*/ 2769374 w 2769805"/>
                <a:gd name="connsiteY1" fmla="*/ 22571 h 1107666"/>
                <a:gd name="connsiteX2" fmla="*/ 2667167 w 2769805"/>
                <a:gd name="connsiteY2" fmla="*/ 1082541 h 1107666"/>
                <a:gd name="connsiteX3" fmla="*/ 2647577 w 2769805"/>
                <a:gd name="connsiteY3" fmla="*/ 1101279 h 1107666"/>
                <a:gd name="connsiteX4" fmla="*/ 135843 w 2769805"/>
                <a:gd name="connsiteY4" fmla="*/ 1107667 h 1107666"/>
                <a:gd name="connsiteX5" fmla="*/ 110717 w 2769805"/>
                <a:gd name="connsiteY5" fmla="*/ 1085096 h 1107666"/>
                <a:gd name="connsiteX6" fmla="*/ 5529 w 2769805"/>
                <a:gd name="connsiteY6" fmla="*/ 48974 h 1107666"/>
                <a:gd name="connsiteX7" fmla="*/ 3826 w 2769805"/>
                <a:gd name="connsiteY7" fmla="*/ 11072 h 1107666"/>
                <a:gd name="connsiteX8" fmla="*/ 43005 w 2769805"/>
                <a:gd name="connsiteY8" fmla="*/ 8091 h 1107666"/>
                <a:gd name="connsiteX9" fmla="*/ 2748080 w 2769805"/>
                <a:gd name="connsiteY9" fmla="*/ 0 h 11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9805" h="1107666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 w="4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4DDDA767-A32A-4DC6-BC94-0B84E553EBAA}"/>
                </a:ext>
              </a:extLst>
            </p:cNvPr>
            <p:cNvSpPr/>
            <p:nvPr/>
          </p:nvSpPr>
          <p:spPr>
            <a:xfrm>
              <a:off x="5816361" y="3545771"/>
              <a:ext cx="1639520" cy="1056893"/>
            </a:xfrm>
            <a:custGeom>
              <a:avLst/>
              <a:gdLst>
                <a:gd name="connsiteX0" fmla="*/ 1492947 w 1513733"/>
                <a:gd name="connsiteY0" fmla="*/ 0 h 1056893"/>
                <a:gd name="connsiteX1" fmla="*/ 1513321 w 1513733"/>
                <a:gd name="connsiteY1" fmla="*/ 21595 h 1056893"/>
                <a:gd name="connsiteX2" fmla="*/ 1415533 w 1513733"/>
                <a:gd name="connsiteY2" fmla="*/ 1035734 h 1056893"/>
                <a:gd name="connsiteX3" fmla="*/ 1396790 w 1513733"/>
                <a:gd name="connsiteY3" fmla="*/ 1053661 h 1056893"/>
                <a:gd name="connsiteX4" fmla="*/ 190641 w 1513733"/>
                <a:gd name="connsiteY4" fmla="*/ 1056412 h 1056893"/>
                <a:gd name="connsiteX5" fmla="*/ 0 w 1513733"/>
                <a:gd name="connsiteY5" fmla="*/ 1056893 h 1056893"/>
                <a:gd name="connsiteX6" fmla="*/ 938674 w 1513733"/>
                <a:gd name="connsiteY6" fmla="*/ 2073 h 1056893"/>
                <a:gd name="connsiteX7" fmla="*/ 994644 w 1513733"/>
                <a:gd name="connsiteY7" fmla="*/ 1897 h 1056893"/>
                <a:gd name="connsiteX8" fmla="*/ 1492947 w 1513733"/>
                <a:gd name="connsiteY8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733" h="105689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2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76235" y="1518401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9" y="3520151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AC8A531E4045A53DDEA94CD658C5" ma:contentTypeVersion="12" ma:contentTypeDescription="Create a new document." ma:contentTypeScope="" ma:versionID="494d0ce4185f707089b7a71deb2d1d09">
  <xsd:schema xmlns:xsd="http://www.w3.org/2001/XMLSchema" xmlns:xs="http://www.w3.org/2001/XMLSchema" xmlns:p="http://schemas.microsoft.com/office/2006/metadata/properties" xmlns:ns2="da9913f8-b8ef-4cc7-be5a-32db31ebb146" xmlns:ns3="83f174f3-c9d4-4796-825b-a6f82729e6c5" targetNamespace="http://schemas.microsoft.com/office/2006/metadata/properties" ma:root="true" ma:fieldsID="f8ad16ba07f106fc9d9c9c566f27ce5e" ns2:_="" ns3:_="">
    <xsd:import namespace="da9913f8-b8ef-4cc7-be5a-32db31ebb146"/>
    <xsd:import namespace="83f174f3-c9d4-4796-825b-a6f82729e6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9913f8-b8ef-4cc7-be5a-32db31ebb1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9553f63-5966-4a09-978d-72b299aea1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174f3-c9d4-4796-825b-a6f82729e6c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e007c3f-bc06-4f15-b1f7-f3360e6de178}" ma:internalName="TaxCatchAll" ma:showField="CatchAllData" ma:web="83f174f3-c9d4-4796-825b-a6f82729e6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a9913f8-b8ef-4cc7-be5a-32db31ebb146">
      <Terms xmlns="http://schemas.microsoft.com/office/infopath/2007/PartnerControls"/>
    </lcf76f155ced4ddcb4097134ff3c332f>
    <TaxCatchAll xmlns="83f174f3-c9d4-4796-825b-a6f82729e6c5" xsi:nil="true"/>
  </documentManagement>
</p:properties>
</file>

<file path=customXml/itemProps1.xml><?xml version="1.0" encoding="utf-8"?>
<ds:datastoreItem xmlns:ds="http://schemas.openxmlformats.org/officeDocument/2006/customXml" ds:itemID="{6247C6E5-9D62-45D1-AAC6-CCDA61F833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290CEE-48B1-40BC-A874-E05C3012E4EE}">
  <ds:schemaRefs>
    <ds:schemaRef ds:uri="83f174f3-c9d4-4796-825b-a6f82729e6c5"/>
    <ds:schemaRef ds:uri="da9913f8-b8ef-4cc7-be5a-32db31ebb1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5BDBB5E-37C4-46A0-B76D-65CBC305A054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83f174f3-c9d4-4796-825b-a6f82729e6c5"/>
    <ds:schemaRef ds:uri="http://purl.org/dc/dcmitype/"/>
    <ds:schemaRef ds:uri="http://schemas.microsoft.com/office/infopath/2007/PartnerControls"/>
    <ds:schemaRef ds:uri="da9913f8-b8ef-4cc7-be5a-32db31ebb14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6195</Words>
  <Application>Microsoft Macintosh PowerPoint</Application>
  <PresentationFormat>Widescreen</PresentationFormat>
  <Paragraphs>1152</Paragraphs>
  <Slides>97</Slides>
  <Notes>28</Notes>
  <HiddenSlides>42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13" baseType="lpstr">
      <vt:lpstr>Algerian</vt:lpstr>
      <vt:lpstr>arial</vt:lpstr>
      <vt:lpstr>arial</vt:lpstr>
      <vt:lpstr>Arial Nova</vt:lpstr>
      <vt:lpstr>Calibri</vt:lpstr>
      <vt:lpstr>Cambria Math</vt:lpstr>
      <vt:lpstr>Century Gothic</vt:lpstr>
      <vt:lpstr>Consolas</vt:lpstr>
      <vt:lpstr>Courier New</vt:lpstr>
      <vt:lpstr>FZShuTi</vt:lpstr>
      <vt:lpstr>Roboto</vt:lpstr>
      <vt:lpstr>Source Sans Pro</vt:lpstr>
      <vt:lpstr>Wingdings</vt:lpstr>
      <vt:lpstr>Office Theme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ESP Enclosure</vt:lpstr>
      <vt:lpstr>ESP attachment Solution</vt:lpstr>
      <vt:lpstr>ESP Factory</vt:lpstr>
      <vt:lpstr>ESP Factory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Igor Pawel Smorag</cp:lastModifiedBy>
  <cp:revision>1</cp:revision>
  <dcterms:created xsi:type="dcterms:W3CDTF">2020-01-20T05:08:25Z</dcterms:created>
  <dcterms:modified xsi:type="dcterms:W3CDTF">2023-01-20T11:35:06Z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0x0101009FEFAC8A531E4045A53DDEA94CD658C5</vt:lpwstr>
  </property>
  <property fmtid="{D5CDD505-2E9C-101B-9397-08002B2CF9AE}" pid="3" name="MediaServiceImageTags">
    <vt:lpwstr/>
  </property>
</Properties>
</file>